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3250" autoAdjust="0"/>
  </p:normalViewPr>
  <p:slideViewPr>
    <p:cSldViewPr>
      <p:cViewPr varScale="1">
        <p:scale>
          <a:sx n="54" d="100"/>
          <a:sy n="54" d="100"/>
        </p:scale>
        <p:origin x="17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7A3F-EF7B-45BE-8621-8C76ACCE5813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8202-8847-4CF9-95C0-3D5A7FCCAA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6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2022. 12. 09.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5. évfolyam – 3.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Ókori Görögország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Adja meg a párokat!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071538" y="2000240"/>
          <a:ext cx="6572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Miről ismert?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1.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Hippokratész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A: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 Labirintus bika szörnye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2. Xerxész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B: Spártai király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3. </a:t>
                      </a:r>
                      <a:r>
                        <a:rPr lang="hu-HU" dirty="0" err="1" smtClean="0"/>
                        <a:t>Párisz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C: Perzsa király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4. Homérosz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D: Trójai királyfi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5. Héra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E: Athéni politikus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6. </a:t>
                      </a:r>
                      <a:r>
                        <a:rPr lang="hu-HU" dirty="0" err="1" smtClean="0"/>
                        <a:t>Minotaurusz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F: Iliász</a:t>
                      </a:r>
                      <a:r>
                        <a:rPr lang="hu-HU" baseline="0" dirty="0" smtClean="0"/>
                        <a:t> és Odüsszeia szerzője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7. Periklész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G: Görög</a:t>
                      </a:r>
                      <a:r>
                        <a:rPr lang="hu-HU" baseline="0" dirty="0" smtClean="0"/>
                        <a:t> orvos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8. </a:t>
                      </a:r>
                      <a:r>
                        <a:rPr lang="hu-HU" dirty="0" err="1" smtClean="0"/>
                        <a:t>Leonidasz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H: Görög istennő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Mikor történt?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14942" y="1857364"/>
            <a:ext cx="37147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12. század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776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490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480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5. század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4. század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1472" y="1899716"/>
            <a:ext cx="39290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Alexandrosz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Első görög olimpia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Trójai háború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Thermopülai 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Maratoni 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Athén virágkora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11. Melyek a görög olimpia versenyszámai!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928802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500306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86256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857364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428868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1481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églalap 13"/>
          <p:cNvSpPr/>
          <p:nvPr/>
        </p:nvSpPr>
        <p:spPr>
          <a:xfrm>
            <a:off x="2285984" y="185736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714612" y="507207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57818" y="4214818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001024" y="3000372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58214" y="514351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64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Mi tartotta össze a görög városállamokat!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64305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5762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286116" y="4000504"/>
            <a:ext cx="25717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4023" t="38086" r="20312" b="16992"/>
          <a:stretch>
            <a:fillRect/>
          </a:stretch>
        </p:blipFill>
        <p:spPr bwMode="auto">
          <a:xfrm>
            <a:off x="428595" y="1714488"/>
            <a:ext cx="840949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48869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69" y="1714488"/>
            <a:ext cx="5429288" cy="408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357818" y="1500174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Zeusz: </a:t>
            </a:r>
            <a:r>
              <a:rPr lang="hu-HU" b="1" dirty="0" smtClean="0">
                <a:solidFill>
                  <a:srgbClr val="FF0000"/>
                </a:solidFill>
              </a:rPr>
              <a:t>Főisten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Poszeidon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Tengerek ura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Hádész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Alvilág istene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Hestia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Család, otthon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Héra</a:t>
            </a:r>
            <a:r>
              <a:rPr lang="hu-HU" b="1" dirty="0" smtClean="0">
                <a:solidFill>
                  <a:srgbClr val="FF0000"/>
                </a:solidFill>
              </a:rPr>
              <a:t>: Zeusz felesége, az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istenek királynője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Árész:</a:t>
            </a:r>
            <a:r>
              <a:rPr lang="hu-HU" b="1" dirty="0" smtClean="0">
                <a:solidFill>
                  <a:srgbClr val="FF0000"/>
                </a:solidFill>
              </a:rPr>
              <a:t> Hadisten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Pallasz Athéné: </a:t>
            </a:r>
            <a:r>
              <a:rPr lang="hu-HU" b="1" dirty="0" smtClean="0">
                <a:solidFill>
                  <a:srgbClr val="FF0000"/>
                </a:solidFill>
              </a:rPr>
              <a:t>Tudomány, bölcsesség istennője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Apollón: </a:t>
            </a:r>
            <a:r>
              <a:rPr lang="hu-HU" b="1" dirty="0" smtClean="0">
                <a:solidFill>
                  <a:srgbClr val="FF0000"/>
                </a:solidFill>
              </a:rPr>
              <a:t>művészetek, orvoslás istene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Aphrodité: </a:t>
            </a:r>
            <a:r>
              <a:rPr lang="hu-HU" b="1" dirty="0" smtClean="0">
                <a:solidFill>
                  <a:srgbClr val="FF0000"/>
                </a:solidFill>
              </a:rPr>
              <a:t>Szépség istennője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Hermész: </a:t>
            </a:r>
            <a:r>
              <a:rPr lang="hu-HU" b="1" dirty="0" smtClean="0">
                <a:solidFill>
                  <a:srgbClr val="FF0000"/>
                </a:solidFill>
              </a:rPr>
              <a:t>Kereskedők, tolvajok </a:t>
            </a:r>
            <a:r>
              <a:rPr lang="hu-HU" b="1" dirty="0" err="1" smtClean="0">
                <a:solidFill>
                  <a:srgbClr val="FF0000"/>
                </a:solidFill>
              </a:rPr>
              <a:t>hirnöke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Artemisz: </a:t>
            </a:r>
            <a:r>
              <a:rPr lang="hu-HU" b="1" dirty="0" smtClean="0">
                <a:solidFill>
                  <a:srgbClr val="FF0000"/>
                </a:solidFill>
              </a:rPr>
              <a:t>Vadászat istennője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Héphaisztosz: </a:t>
            </a:r>
            <a:r>
              <a:rPr lang="hu-HU" b="1" dirty="0" smtClean="0">
                <a:solidFill>
                  <a:srgbClr val="FF0000"/>
                </a:solidFill>
              </a:rPr>
              <a:t>Az istenek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kovácsa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696280" cy="42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143636" y="2000240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Zeusz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Poszeidon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Hádész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Hesztia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Héra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Árész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Pallasz Athéné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Apollon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Aphrodité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Hermész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Artemisz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Héphaisztosz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714348" y="2571744"/>
          <a:ext cx="721523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Táma-dás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Görögök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Perzsák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Csata(</a:t>
                      </a:r>
                      <a:r>
                        <a:rPr lang="hu-HU" dirty="0" err="1" smtClean="0"/>
                        <a:t>ák</a:t>
                      </a:r>
                      <a:r>
                        <a:rPr lang="hu-HU" dirty="0" smtClean="0"/>
                        <a:t>) helye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Miltiadész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Dareiosz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</a:rPr>
                        <a:t>Maraton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Leonidász</a:t>
                      </a:r>
                    </a:p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Themisztoklész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Xerxész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Thermopülai</a:t>
                      </a:r>
                    </a:p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Szalamisz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Tartalom helye 4" descr="oszlopok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643050"/>
            <a:ext cx="3867150" cy="45259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15008" y="214311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</a:rPr>
              <a:t>dór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</a:rPr>
              <a:t>ion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</a:rPr>
              <a:t>korinthoszi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28728" y="192880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Athén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Spárta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Mindkettő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2, 6,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7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1, 4, 5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3, 8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214546" y="300037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Katonaállam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Kereskedelem és ipar központja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Anyanyelvük a görög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Taigetosz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Helóták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Demokrácia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Partheon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Részt vettek az olimpián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 Milyen helyet jelölnek a számok és betűk?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15206" y="6215082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024" t="38086" r="34961" b="16992"/>
          <a:stretch>
            <a:fillRect/>
          </a:stretch>
        </p:blipFill>
        <p:spPr bwMode="auto">
          <a:xfrm>
            <a:off x="142844" y="2214554"/>
            <a:ext cx="55442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786578" y="135729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__________</a:t>
            </a:r>
          </a:p>
          <a:p>
            <a:r>
              <a:rPr lang="hu-HU" dirty="0" smtClean="0"/>
              <a:t>E __________</a:t>
            </a:r>
          </a:p>
          <a:p>
            <a:r>
              <a:rPr lang="hu-HU" dirty="0" smtClean="0"/>
              <a:t>G __________</a:t>
            </a:r>
          </a:p>
          <a:p>
            <a:r>
              <a:rPr lang="hu-HU" dirty="0" smtClean="0"/>
              <a:t>H __________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71569" y="3549568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2 __________</a:t>
            </a:r>
          </a:p>
          <a:p>
            <a:r>
              <a:rPr lang="hu-HU" dirty="0" smtClean="0"/>
              <a:t>3 __________</a:t>
            </a:r>
          </a:p>
          <a:p>
            <a:r>
              <a:rPr lang="hu-HU" dirty="0" smtClean="0"/>
              <a:t>7 __________</a:t>
            </a:r>
          </a:p>
          <a:p>
            <a:r>
              <a:rPr lang="hu-HU" dirty="0" smtClean="0"/>
              <a:t>8 __________</a:t>
            </a:r>
          </a:p>
          <a:p>
            <a:r>
              <a:rPr lang="hu-HU" dirty="0" smtClean="0"/>
              <a:t>9 __________</a:t>
            </a:r>
          </a:p>
          <a:p>
            <a:r>
              <a:rPr lang="hu-HU" dirty="0" smtClean="0"/>
              <a:t>10 __________</a:t>
            </a:r>
          </a:p>
          <a:p>
            <a:r>
              <a:rPr lang="hu-HU" dirty="0" smtClean="0"/>
              <a:t>11 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57158" y="1643050"/>
            <a:ext cx="4572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Spárta őslakói, síkvidéken lakók: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Gazdag földbirtokos az ókori Athénban: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Az ókori Görögország neve a nyelvükön: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nép, kereskedők, iparosok: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Személyi szabadságától megfosztott, munkára kényszerített ember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népuralom, többség akaratát kifejező államforma: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286512" y="2000240"/>
            <a:ext cx="25003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Démosz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Demokrácia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Arisztokrata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Rabszolga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Helóta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Hellasz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786314" y="2357430"/>
            <a:ext cx="121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1 – E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2 – C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3 – F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4 – A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5 – D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6 -B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533651" cy="19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7542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19371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500438"/>
            <a:ext cx="2019301" cy="22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2571736" y="4786322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Nagy Sándor - </a:t>
            </a:r>
            <a:r>
              <a:rPr lang="hu-HU" sz="2000" b="1" dirty="0" smtClean="0">
                <a:solidFill>
                  <a:srgbClr val="FF0000"/>
                </a:solidFill>
              </a:rPr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Laokoon</a:t>
            </a:r>
            <a:r>
              <a:rPr lang="hu-HU" dirty="0" smtClean="0"/>
              <a:t>  - </a:t>
            </a:r>
            <a:r>
              <a:rPr lang="hu-HU" sz="2000" b="1" dirty="0" smtClean="0">
                <a:solidFill>
                  <a:srgbClr val="FF0000"/>
                </a:solidFill>
              </a:rPr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Görög színház - </a:t>
            </a:r>
            <a:r>
              <a:rPr lang="hu-HU" sz="2000" b="1" dirty="0" smtClean="0">
                <a:solidFill>
                  <a:srgbClr val="FF0000"/>
                </a:solidFill>
              </a:rPr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Trójai faló - </a:t>
            </a:r>
            <a:r>
              <a:rPr lang="hu-HU" sz="2000" b="1" dirty="0" smtClean="0">
                <a:solidFill>
                  <a:srgbClr val="FF0000"/>
                </a:solidFill>
              </a:rPr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Pheidiazs</a:t>
            </a:r>
            <a:r>
              <a:rPr lang="hu-HU" dirty="0" smtClean="0"/>
              <a:t> Zeusz szobra - </a:t>
            </a:r>
            <a:r>
              <a:rPr lang="hu-HU" sz="2000" b="1" dirty="0" smtClean="0">
                <a:solidFill>
                  <a:srgbClr val="FF0000"/>
                </a:solidFill>
              </a:rPr>
              <a:t>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Akropolisz - </a:t>
            </a:r>
            <a:r>
              <a:rPr lang="hu-HU" sz="2000" b="1" dirty="0" smtClean="0">
                <a:solidFill>
                  <a:srgbClr val="FF0000"/>
                </a:solidFill>
              </a:rPr>
              <a:t>C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5720" y="1643050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14678" y="3071810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214678" y="1500174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85720" y="371475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286776" y="1714488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786710" y="3500438"/>
            <a:ext cx="529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1538" y="1714488"/>
          <a:ext cx="6572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Miről ismert?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1.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Hippokratész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A: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 Labirintus bika szörnye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2. Xerxész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B: Spártai király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3. </a:t>
                      </a:r>
                      <a:r>
                        <a:rPr lang="hu-HU" dirty="0" err="1" smtClean="0"/>
                        <a:t>Párisz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C: Perzsa király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4. Homérosz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D: Trójai királyfi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5. Héra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E: Athéni politikus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6. </a:t>
                      </a:r>
                      <a:r>
                        <a:rPr lang="hu-HU" dirty="0" err="1" smtClean="0"/>
                        <a:t>Minotaurusz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F: Iliász</a:t>
                      </a:r>
                      <a:r>
                        <a:rPr lang="hu-HU" baseline="0" dirty="0" smtClean="0"/>
                        <a:t> és Odüsszeia szerzője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7. Periklész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G: Görög</a:t>
                      </a:r>
                      <a:r>
                        <a:rPr lang="hu-HU" baseline="0" dirty="0" smtClean="0"/>
                        <a:t> orvos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8. </a:t>
                      </a:r>
                      <a:r>
                        <a:rPr lang="hu-HU" dirty="0" err="1" smtClean="0"/>
                        <a:t>Leonidasz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H: Görög istennő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071538" y="5286388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1 – G; 2 – C; 3 – D; 4 – F; 5 –H; 6 –A; 7 –E; 8 - B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14942" y="1857364"/>
            <a:ext cx="37147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12. század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776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490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480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V. század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4. század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1472" y="1899716"/>
            <a:ext cx="39290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Alexandrosz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Első görög olimpia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Trójai háború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Thermopülai 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Maratoni 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Athén virágkora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85786" y="564357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A – 6; B – 2; C – 1; D – </a:t>
            </a:r>
            <a:r>
              <a:rPr lang="hu-HU" sz="2400" b="1" dirty="0">
                <a:solidFill>
                  <a:srgbClr val="FF0000"/>
                </a:solidFill>
              </a:rPr>
              <a:t>4</a:t>
            </a:r>
            <a:r>
              <a:rPr lang="hu-HU" sz="2400" b="1" dirty="0" smtClean="0">
                <a:solidFill>
                  <a:srgbClr val="FF0000"/>
                </a:solidFill>
              </a:rPr>
              <a:t>; E – </a:t>
            </a:r>
            <a:r>
              <a:rPr lang="hu-HU" sz="2400" b="1" dirty="0">
                <a:solidFill>
                  <a:srgbClr val="FF0000"/>
                </a:solidFill>
              </a:rPr>
              <a:t>3</a:t>
            </a:r>
            <a:r>
              <a:rPr lang="hu-HU" sz="2400" b="1" dirty="0" smtClean="0">
                <a:solidFill>
                  <a:srgbClr val="FF0000"/>
                </a:solidFill>
              </a:rPr>
              <a:t>; F – 5; 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428868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85762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2285984" y="185736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714612" y="507207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357818" y="4214818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102736" y="2643182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358214" y="464344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142976" y="314324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Birkózás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714744" y="485776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Diszkoszvetés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071538" y="57150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Futás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572264" y="321468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Távolugrás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715140" y="5324789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Gerelyhajítás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1857364"/>
            <a:ext cx="2171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64305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5762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286116" y="4000504"/>
            <a:ext cx="25717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Görög nyelv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Katonai szövetségek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Olimpiai játékok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Közös vallás és művészet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Minek az istene?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5562611" cy="41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6072198" y="2000240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Zeusz: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Poszeidon</a:t>
            </a:r>
            <a:r>
              <a:rPr lang="hu-H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Hádész</a:t>
            </a:r>
            <a:r>
              <a:rPr lang="hu-H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Hestia</a:t>
            </a:r>
            <a:r>
              <a:rPr lang="hu-H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Héra: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Árész: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Pallasz Athéné: 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Apollón: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Aphrodité: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Hermész: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Artemisz: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Héphaisztosz: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istenség?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696280" cy="42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143636" y="1714488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Töltse ki a táblázatot!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1538" y="2428868"/>
          <a:ext cx="685804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Táma-dás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Görögök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Perzsák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Csata(</a:t>
                      </a:r>
                      <a:r>
                        <a:rPr lang="hu-HU" dirty="0" err="1" smtClean="0"/>
                        <a:t>ák</a:t>
                      </a:r>
                      <a:r>
                        <a:rPr lang="hu-HU" dirty="0" smtClean="0"/>
                        <a:t>) helye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5. Milyen oszlopra ismer a 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4" name="Tartalom helye 4" descr="oszlopok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643050"/>
            <a:ext cx="3867150" cy="45259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15008" y="214311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__________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Rendszerezze!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28728" y="192880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Athén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Spárta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Mindkettő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214546" y="300037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Katonaállam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Kereskedelem és ipar központja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Anyanyelvük a görög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Taigetosz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Helóták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Demokrácia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Partheon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Részt vettek az olimpián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7158" y="1714488"/>
            <a:ext cx="4572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Spárta őslakói, síkvidéken lakók: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Gazdag földbirtokos az ókori Athénban: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Az ókori Görögország neve a nyelvükön: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nép, kereskedők, iparosok: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Személyi szabadságától megfosztott, munkára kényszerített ember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népuralom, többség akaratát kifejező államforma: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72132" y="1857364"/>
            <a:ext cx="30718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Démosz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Demokrácia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Arisztokrata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Rabszolga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Helóta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Hellasz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Kire vagy mire ismer a képen?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533651" cy="19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7542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19371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500438"/>
            <a:ext cx="2019301" cy="22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2571736" y="485776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Nagy Sándor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Laokoon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Görög színház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Trójai faló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Pheidiazs</a:t>
            </a:r>
            <a:r>
              <a:rPr lang="hu-HU" dirty="0" smtClean="0"/>
              <a:t> Zeusz szobra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Akropolisz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85720" y="1643050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214678" y="3071810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14678" y="1500174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85720" y="371475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286776" y="1714488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786710" y="3500438"/>
            <a:ext cx="529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482</TotalTime>
  <Words>818</Words>
  <Application>Microsoft Office PowerPoint</Application>
  <PresentationFormat>Diavetítés a képernyőre (4:3 oldalarány)</PresentationFormat>
  <Paragraphs>300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Calibri</vt:lpstr>
      <vt:lpstr>Georgia</vt:lpstr>
      <vt:lpstr>Trebuchet MS</vt:lpstr>
      <vt:lpstr>Wingdings 2</vt:lpstr>
      <vt:lpstr>Urbánus</vt:lpstr>
      <vt:lpstr>5. évfolyam – 3. téma </vt:lpstr>
      <vt:lpstr>1 Milyen helyet jelölnek a számok és betűk?</vt:lpstr>
      <vt:lpstr>2. Minek az istene? </vt:lpstr>
      <vt:lpstr>3. Melyik istenség?</vt:lpstr>
      <vt:lpstr>4. Töltse ki a táblázatot!</vt:lpstr>
      <vt:lpstr>5. Milyen oszlopra ismer a képeken?</vt:lpstr>
      <vt:lpstr>6. Rendszerezze!</vt:lpstr>
      <vt:lpstr>7. Melyik fogalomra ismer?</vt:lpstr>
      <vt:lpstr>8. Kire vagy mire ismer a képen?</vt:lpstr>
      <vt:lpstr>9. Adja meg a párokat!</vt:lpstr>
      <vt:lpstr>10. Mikor történt?</vt:lpstr>
      <vt:lpstr>11. Melyek a görög olimpia versenyszámai!</vt:lpstr>
      <vt:lpstr>12. Mi tartotta össze a görög városállamokat!</vt:lpstr>
      <vt:lpstr>1. Megoldás</vt:lpstr>
      <vt:lpstr>2. Megoldás! </vt:lpstr>
      <vt:lpstr>3. Megoldás</vt:lpstr>
      <vt:lpstr>4. Megoldás!</vt:lpstr>
      <vt:lpstr>5. Megoldás</vt:lpstr>
      <vt:lpstr>6. Megoldás!</vt:lpstr>
      <vt:lpstr>7. Megoldás!</vt:lpstr>
      <vt:lpstr>8. Megoldás</vt:lpstr>
      <vt:lpstr>9. Megoldás!</vt:lpstr>
      <vt:lpstr>10. Megoldás</vt:lpstr>
      <vt:lpstr>11. Megoldás!</vt:lpstr>
      <vt:lpstr>12. Megoldás</vt:lpstr>
    </vt:vector>
  </TitlesOfParts>
  <Company>Iskola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</dc:title>
  <dc:creator>TVT</dc:creator>
  <cp:lastModifiedBy>Maczko András</cp:lastModifiedBy>
  <cp:revision>46</cp:revision>
  <dcterms:created xsi:type="dcterms:W3CDTF">2012-11-14T06:30:43Z</dcterms:created>
  <dcterms:modified xsi:type="dcterms:W3CDTF">2022-12-09T10:10:30Z</dcterms:modified>
</cp:coreProperties>
</file>