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0" d="100"/>
          <a:sy n="60" d="100"/>
        </p:scale>
        <p:origin x="14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A7A99-4D30-4F28-9AC6-793A03B2F1C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29BD2AB-9576-4D64-9A40-93B9CDBFB6D3}">
      <dgm:prSet phldrT="[Szöveg]"/>
      <dgm:spPr/>
      <dgm:t>
        <a:bodyPr/>
        <a:lstStyle/>
        <a:p>
          <a:endParaRPr lang="hu-HU" dirty="0"/>
        </a:p>
      </dgm:t>
    </dgm:pt>
    <dgm:pt modelId="{756055ED-7D6D-4833-9689-E28422560E66}" type="parTrans" cxnId="{04C7B9C5-9E62-4581-940A-1857E7018F3A}">
      <dgm:prSet/>
      <dgm:spPr/>
      <dgm:t>
        <a:bodyPr/>
        <a:lstStyle/>
        <a:p>
          <a:endParaRPr lang="hu-HU"/>
        </a:p>
      </dgm:t>
    </dgm:pt>
    <dgm:pt modelId="{7DC5B44A-3038-4F71-BAF4-3A5E573BF132}" type="sibTrans" cxnId="{04C7B9C5-9E62-4581-940A-1857E7018F3A}">
      <dgm:prSet/>
      <dgm:spPr/>
      <dgm:t>
        <a:bodyPr/>
        <a:lstStyle/>
        <a:p>
          <a:endParaRPr lang="hu-HU"/>
        </a:p>
      </dgm:t>
    </dgm:pt>
    <dgm:pt modelId="{6EEEF257-6CF9-42B7-94C0-B94B28EAB92D}">
      <dgm:prSet phldrT="[Szöveg]"/>
      <dgm:spPr/>
      <dgm:t>
        <a:bodyPr/>
        <a:lstStyle/>
        <a:p>
          <a:endParaRPr lang="hu-HU" dirty="0"/>
        </a:p>
      </dgm:t>
    </dgm:pt>
    <dgm:pt modelId="{468625F9-3C6B-472E-B172-38C622C707B5}" type="parTrans" cxnId="{91BE6DC4-B924-4A1E-91F0-9ECB198CC6AB}">
      <dgm:prSet/>
      <dgm:spPr/>
      <dgm:t>
        <a:bodyPr/>
        <a:lstStyle/>
        <a:p>
          <a:endParaRPr lang="hu-HU"/>
        </a:p>
      </dgm:t>
    </dgm:pt>
    <dgm:pt modelId="{D78AB116-9E1C-4132-A75A-516FE0F618C2}" type="sibTrans" cxnId="{91BE6DC4-B924-4A1E-91F0-9ECB198CC6AB}">
      <dgm:prSet/>
      <dgm:spPr/>
      <dgm:t>
        <a:bodyPr/>
        <a:lstStyle/>
        <a:p>
          <a:endParaRPr lang="hu-HU"/>
        </a:p>
      </dgm:t>
    </dgm:pt>
    <dgm:pt modelId="{BE35463B-8296-4108-831E-CD441B5A429A}">
      <dgm:prSet phldrT="[Szöveg]"/>
      <dgm:spPr/>
      <dgm:t>
        <a:bodyPr/>
        <a:lstStyle/>
        <a:p>
          <a:endParaRPr lang="hu-HU" dirty="0"/>
        </a:p>
      </dgm:t>
    </dgm:pt>
    <dgm:pt modelId="{135C1033-4624-4C8F-BC07-51BD2B90817B}" type="parTrans" cxnId="{BCAA20FB-CB44-432D-9104-19D28230E970}">
      <dgm:prSet/>
      <dgm:spPr/>
      <dgm:t>
        <a:bodyPr/>
        <a:lstStyle/>
        <a:p>
          <a:endParaRPr lang="hu-HU"/>
        </a:p>
      </dgm:t>
    </dgm:pt>
    <dgm:pt modelId="{7985CF48-D476-4FA0-929A-D3977219FC61}" type="sibTrans" cxnId="{BCAA20FB-CB44-432D-9104-19D28230E970}">
      <dgm:prSet/>
      <dgm:spPr/>
      <dgm:t>
        <a:bodyPr/>
        <a:lstStyle/>
        <a:p>
          <a:endParaRPr lang="hu-HU"/>
        </a:p>
      </dgm:t>
    </dgm:pt>
    <dgm:pt modelId="{09D0DE0A-1DB0-4B4A-ACF5-D8FD5541AE44}">
      <dgm:prSet phldrT="[Szöveg]"/>
      <dgm:spPr/>
      <dgm:t>
        <a:bodyPr/>
        <a:lstStyle/>
        <a:p>
          <a:endParaRPr lang="hu-HU" dirty="0"/>
        </a:p>
      </dgm:t>
    </dgm:pt>
    <dgm:pt modelId="{AE35D6D3-E96E-4928-A688-FD9CA8907A41}" type="parTrans" cxnId="{FDD961BA-89B8-4D81-AAE9-D1B0E213845A}">
      <dgm:prSet/>
      <dgm:spPr/>
      <dgm:t>
        <a:bodyPr/>
        <a:lstStyle/>
        <a:p>
          <a:endParaRPr lang="hu-HU"/>
        </a:p>
      </dgm:t>
    </dgm:pt>
    <dgm:pt modelId="{B29A17A7-E873-48B1-A921-B408DDEAB157}" type="sibTrans" cxnId="{FDD961BA-89B8-4D81-AAE9-D1B0E213845A}">
      <dgm:prSet/>
      <dgm:spPr/>
      <dgm:t>
        <a:bodyPr/>
        <a:lstStyle/>
        <a:p>
          <a:endParaRPr lang="hu-HU"/>
        </a:p>
      </dgm:t>
    </dgm:pt>
    <dgm:pt modelId="{39FFF8EE-4889-477E-A3F4-71C6D29C7551}">
      <dgm:prSet phldrT="[Szöveg]"/>
      <dgm:spPr/>
      <dgm:t>
        <a:bodyPr/>
        <a:lstStyle/>
        <a:p>
          <a:endParaRPr lang="hu-HU" dirty="0"/>
        </a:p>
      </dgm:t>
    </dgm:pt>
    <dgm:pt modelId="{63EBB08E-A35C-40BD-BAB0-02D848B34C91}" type="parTrans" cxnId="{517F33DD-27B4-4E0C-9A74-1EACB1CC876A}">
      <dgm:prSet/>
      <dgm:spPr/>
      <dgm:t>
        <a:bodyPr/>
        <a:lstStyle/>
        <a:p>
          <a:endParaRPr lang="hu-HU"/>
        </a:p>
      </dgm:t>
    </dgm:pt>
    <dgm:pt modelId="{8C2302CD-D7FD-4935-B067-C939ED9BFF1A}" type="sibTrans" cxnId="{517F33DD-27B4-4E0C-9A74-1EACB1CC876A}">
      <dgm:prSet/>
      <dgm:spPr/>
      <dgm:t>
        <a:bodyPr/>
        <a:lstStyle/>
        <a:p>
          <a:endParaRPr lang="hu-HU"/>
        </a:p>
      </dgm:t>
    </dgm:pt>
    <dgm:pt modelId="{C3DE97D5-14AC-4A4F-A8F8-4D0958D45430}">
      <dgm:prSet/>
      <dgm:spPr/>
      <dgm:t>
        <a:bodyPr/>
        <a:lstStyle/>
        <a:p>
          <a:endParaRPr lang="hu-HU" dirty="0"/>
        </a:p>
      </dgm:t>
    </dgm:pt>
    <dgm:pt modelId="{4818E533-FCC0-4A7B-A91B-204373C1CBAB}" type="parTrans" cxnId="{2B642E21-391C-49DA-BEAC-7937F549D145}">
      <dgm:prSet/>
      <dgm:spPr/>
      <dgm:t>
        <a:bodyPr/>
        <a:lstStyle/>
        <a:p>
          <a:endParaRPr lang="hu-HU"/>
        </a:p>
      </dgm:t>
    </dgm:pt>
    <dgm:pt modelId="{D179AE6F-7960-40E5-9544-5D1DCAA08C67}" type="sibTrans" cxnId="{2B642E21-391C-49DA-BEAC-7937F549D145}">
      <dgm:prSet/>
      <dgm:spPr/>
      <dgm:t>
        <a:bodyPr/>
        <a:lstStyle/>
        <a:p>
          <a:endParaRPr lang="hu-HU"/>
        </a:p>
      </dgm:t>
    </dgm:pt>
    <dgm:pt modelId="{9BD6FC3B-EF59-44C4-A847-6AAB51A7FEAF}">
      <dgm:prSet/>
      <dgm:spPr/>
      <dgm:t>
        <a:bodyPr/>
        <a:lstStyle/>
        <a:p>
          <a:endParaRPr lang="hu-HU" dirty="0"/>
        </a:p>
      </dgm:t>
    </dgm:pt>
    <dgm:pt modelId="{32C032D9-C59F-45AD-8173-72B64AC40898}" type="parTrans" cxnId="{7B2C45E6-4C7F-4A31-9510-500912CA584A}">
      <dgm:prSet/>
      <dgm:spPr/>
      <dgm:t>
        <a:bodyPr/>
        <a:lstStyle/>
        <a:p>
          <a:endParaRPr lang="hu-HU"/>
        </a:p>
      </dgm:t>
    </dgm:pt>
    <dgm:pt modelId="{8FB486A0-39FE-41B6-A99E-628EDE27B982}" type="sibTrans" cxnId="{7B2C45E6-4C7F-4A31-9510-500912CA584A}">
      <dgm:prSet/>
      <dgm:spPr/>
      <dgm:t>
        <a:bodyPr/>
        <a:lstStyle/>
        <a:p>
          <a:endParaRPr lang="hu-HU"/>
        </a:p>
      </dgm:t>
    </dgm:pt>
    <dgm:pt modelId="{EC54450A-7ACA-4B5E-9E13-EFAC6C483F88}">
      <dgm:prSet/>
      <dgm:spPr/>
      <dgm:t>
        <a:bodyPr/>
        <a:lstStyle/>
        <a:p>
          <a:endParaRPr lang="hu-HU" dirty="0"/>
        </a:p>
      </dgm:t>
    </dgm:pt>
    <dgm:pt modelId="{20838B7D-4E7D-42CC-A02C-96163D16BC42}" type="parTrans" cxnId="{F7964E51-A122-479B-AEE9-88713D84E0A5}">
      <dgm:prSet/>
      <dgm:spPr/>
      <dgm:t>
        <a:bodyPr/>
        <a:lstStyle/>
        <a:p>
          <a:endParaRPr lang="hu-HU"/>
        </a:p>
      </dgm:t>
    </dgm:pt>
    <dgm:pt modelId="{F5F5C939-0536-4386-AFA5-1D439D227949}" type="sibTrans" cxnId="{F7964E51-A122-479B-AEE9-88713D84E0A5}">
      <dgm:prSet/>
      <dgm:spPr/>
      <dgm:t>
        <a:bodyPr/>
        <a:lstStyle/>
        <a:p>
          <a:endParaRPr lang="hu-HU"/>
        </a:p>
      </dgm:t>
    </dgm:pt>
    <dgm:pt modelId="{486170E1-01FF-484D-AF88-13D263FF5104}">
      <dgm:prSet/>
      <dgm:spPr/>
      <dgm:t>
        <a:bodyPr/>
        <a:lstStyle/>
        <a:p>
          <a:endParaRPr lang="hu-HU" dirty="0"/>
        </a:p>
      </dgm:t>
    </dgm:pt>
    <dgm:pt modelId="{B02E6EAB-285F-454E-87C5-74F23A7EC74C}" type="parTrans" cxnId="{6BA11931-F962-473C-9150-520B294D6AF5}">
      <dgm:prSet/>
      <dgm:spPr/>
      <dgm:t>
        <a:bodyPr/>
        <a:lstStyle/>
        <a:p>
          <a:endParaRPr lang="hu-HU"/>
        </a:p>
      </dgm:t>
    </dgm:pt>
    <dgm:pt modelId="{05F56DCF-DD1A-4AD8-95F9-04EF0A3AA886}" type="sibTrans" cxnId="{6BA11931-F962-473C-9150-520B294D6AF5}">
      <dgm:prSet/>
      <dgm:spPr/>
      <dgm:t>
        <a:bodyPr/>
        <a:lstStyle/>
        <a:p>
          <a:endParaRPr lang="hu-HU"/>
        </a:p>
      </dgm:t>
    </dgm:pt>
    <dgm:pt modelId="{D580F630-E05C-4F09-AD05-99942642EE5E}" type="pres">
      <dgm:prSet presAssocID="{CDEA7A99-4D30-4F28-9AC6-793A03B2F1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78127031-845E-48B9-9087-52FD78EB72BD}" type="pres">
      <dgm:prSet presAssocID="{F29BD2AB-9576-4D64-9A40-93B9CDBFB6D3}" presName="hierRoot1" presStyleCnt="0"/>
      <dgm:spPr/>
    </dgm:pt>
    <dgm:pt modelId="{00D801C9-B5AF-431F-9297-9FBDBD7CEEC6}" type="pres">
      <dgm:prSet presAssocID="{F29BD2AB-9576-4D64-9A40-93B9CDBFB6D3}" presName="composite" presStyleCnt="0"/>
      <dgm:spPr/>
    </dgm:pt>
    <dgm:pt modelId="{64D0AD9E-4569-4FAC-9330-FAFB3AF85047}" type="pres">
      <dgm:prSet presAssocID="{F29BD2AB-9576-4D64-9A40-93B9CDBFB6D3}" presName="background" presStyleLbl="node0" presStyleIdx="0" presStyleCnt="2"/>
      <dgm:spPr/>
    </dgm:pt>
    <dgm:pt modelId="{4AA8850B-356A-4D0F-B7D1-D5B656C72D07}" type="pres">
      <dgm:prSet presAssocID="{F29BD2AB-9576-4D64-9A40-93B9CDBFB6D3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06B18A2-F853-416E-BFFD-61DDD8495752}" type="pres">
      <dgm:prSet presAssocID="{F29BD2AB-9576-4D64-9A40-93B9CDBFB6D3}" presName="hierChild2" presStyleCnt="0"/>
      <dgm:spPr/>
    </dgm:pt>
    <dgm:pt modelId="{5C5AD343-5B19-436E-850B-72AE4F608A09}" type="pres">
      <dgm:prSet presAssocID="{468625F9-3C6B-472E-B172-38C622C707B5}" presName="Name10" presStyleLbl="parChTrans1D2" presStyleIdx="0" presStyleCnt="3"/>
      <dgm:spPr/>
      <dgm:t>
        <a:bodyPr/>
        <a:lstStyle/>
        <a:p>
          <a:endParaRPr lang="hu-HU"/>
        </a:p>
      </dgm:t>
    </dgm:pt>
    <dgm:pt modelId="{C3EFAF8B-C73C-4304-B1F9-F061F461D088}" type="pres">
      <dgm:prSet presAssocID="{6EEEF257-6CF9-42B7-94C0-B94B28EAB92D}" presName="hierRoot2" presStyleCnt="0"/>
      <dgm:spPr/>
    </dgm:pt>
    <dgm:pt modelId="{162830B7-07E8-43BB-8F20-A15E9A955005}" type="pres">
      <dgm:prSet presAssocID="{6EEEF257-6CF9-42B7-94C0-B94B28EAB92D}" presName="composite2" presStyleCnt="0"/>
      <dgm:spPr/>
    </dgm:pt>
    <dgm:pt modelId="{CE596937-A5F6-4EE0-8E24-1C471DC18A14}" type="pres">
      <dgm:prSet presAssocID="{6EEEF257-6CF9-42B7-94C0-B94B28EAB92D}" presName="background2" presStyleLbl="node2" presStyleIdx="0" presStyleCnt="3"/>
      <dgm:spPr/>
    </dgm:pt>
    <dgm:pt modelId="{E2BBCEBA-6A22-4768-B5D1-36058D460679}" type="pres">
      <dgm:prSet presAssocID="{6EEEF257-6CF9-42B7-94C0-B94B28EAB92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50B42C5-1321-4291-963D-146CF0CAC085}" type="pres">
      <dgm:prSet presAssocID="{6EEEF257-6CF9-42B7-94C0-B94B28EAB92D}" presName="hierChild3" presStyleCnt="0"/>
      <dgm:spPr/>
    </dgm:pt>
    <dgm:pt modelId="{8CC16C23-BE3A-4ECE-AC96-B3F3E716EF1A}" type="pres">
      <dgm:prSet presAssocID="{135C1033-4624-4C8F-BC07-51BD2B90817B}" presName="Name17" presStyleLbl="parChTrans1D3" presStyleIdx="0" presStyleCnt="3"/>
      <dgm:spPr/>
      <dgm:t>
        <a:bodyPr/>
        <a:lstStyle/>
        <a:p>
          <a:endParaRPr lang="hu-HU"/>
        </a:p>
      </dgm:t>
    </dgm:pt>
    <dgm:pt modelId="{F64FE0EE-0C14-47E3-A865-15589ECB4FFF}" type="pres">
      <dgm:prSet presAssocID="{BE35463B-8296-4108-831E-CD441B5A429A}" presName="hierRoot3" presStyleCnt="0"/>
      <dgm:spPr/>
    </dgm:pt>
    <dgm:pt modelId="{D2B4F145-3F73-4EBB-8C0F-1B6A10FF01DC}" type="pres">
      <dgm:prSet presAssocID="{BE35463B-8296-4108-831E-CD441B5A429A}" presName="composite3" presStyleCnt="0"/>
      <dgm:spPr/>
    </dgm:pt>
    <dgm:pt modelId="{D1E581F4-89FE-4926-8343-ADDC3DAE86EA}" type="pres">
      <dgm:prSet presAssocID="{BE35463B-8296-4108-831E-CD441B5A429A}" presName="background3" presStyleLbl="node3" presStyleIdx="0" presStyleCnt="3"/>
      <dgm:spPr/>
    </dgm:pt>
    <dgm:pt modelId="{8E3FC9D5-7E9A-4401-8D22-7E8667655FD1}" type="pres">
      <dgm:prSet presAssocID="{BE35463B-8296-4108-831E-CD441B5A429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21DB279-AD25-4C73-98B4-1D0FD331096D}" type="pres">
      <dgm:prSet presAssocID="{BE35463B-8296-4108-831E-CD441B5A429A}" presName="hierChild4" presStyleCnt="0"/>
      <dgm:spPr/>
    </dgm:pt>
    <dgm:pt modelId="{9A568E38-ACB0-4167-A8E9-4C6F3E68A8F5}" type="pres">
      <dgm:prSet presAssocID="{AE35D6D3-E96E-4928-A688-FD9CA8907A41}" presName="Name10" presStyleLbl="parChTrans1D2" presStyleIdx="1" presStyleCnt="3"/>
      <dgm:spPr/>
      <dgm:t>
        <a:bodyPr/>
        <a:lstStyle/>
        <a:p>
          <a:endParaRPr lang="hu-HU"/>
        </a:p>
      </dgm:t>
    </dgm:pt>
    <dgm:pt modelId="{1FE6DFAB-AEE3-462A-A372-047458470EFE}" type="pres">
      <dgm:prSet presAssocID="{09D0DE0A-1DB0-4B4A-ACF5-D8FD5541AE44}" presName="hierRoot2" presStyleCnt="0"/>
      <dgm:spPr/>
    </dgm:pt>
    <dgm:pt modelId="{96022710-9ACA-443E-AD32-0E80880FEA5E}" type="pres">
      <dgm:prSet presAssocID="{09D0DE0A-1DB0-4B4A-ACF5-D8FD5541AE44}" presName="composite2" presStyleCnt="0"/>
      <dgm:spPr/>
    </dgm:pt>
    <dgm:pt modelId="{9000A6C6-180C-4CC9-B307-54002CCB6A46}" type="pres">
      <dgm:prSet presAssocID="{09D0DE0A-1DB0-4B4A-ACF5-D8FD5541AE44}" presName="background2" presStyleLbl="node2" presStyleIdx="1" presStyleCnt="3"/>
      <dgm:spPr/>
    </dgm:pt>
    <dgm:pt modelId="{8D5A05CE-5EF1-4D8E-A72F-3E74C417BB31}" type="pres">
      <dgm:prSet presAssocID="{09D0DE0A-1DB0-4B4A-ACF5-D8FD5541AE4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E978690-DBA4-487A-A99D-5E409F841737}" type="pres">
      <dgm:prSet presAssocID="{09D0DE0A-1DB0-4B4A-ACF5-D8FD5541AE44}" presName="hierChild3" presStyleCnt="0"/>
      <dgm:spPr/>
    </dgm:pt>
    <dgm:pt modelId="{9D26E0EE-E335-4658-85CB-28679BB6624F}" type="pres">
      <dgm:prSet presAssocID="{63EBB08E-A35C-40BD-BAB0-02D848B34C91}" presName="Name17" presStyleLbl="parChTrans1D3" presStyleIdx="1" presStyleCnt="3"/>
      <dgm:spPr/>
      <dgm:t>
        <a:bodyPr/>
        <a:lstStyle/>
        <a:p>
          <a:endParaRPr lang="hu-HU"/>
        </a:p>
      </dgm:t>
    </dgm:pt>
    <dgm:pt modelId="{A58A8318-3010-4C9C-97FE-0D9D45828AD4}" type="pres">
      <dgm:prSet presAssocID="{39FFF8EE-4889-477E-A3F4-71C6D29C7551}" presName="hierRoot3" presStyleCnt="0"/>
      <dgm:spPr/>
    </dgm:pt>
    <dgm:pt modelId="{F8246693-5B71-4EE3-BC9A-515BEC3902B5}" type="pres">
      <dgm:prSet presAssocID="{39FFF8EE-4889-477E-A3F4-71C6D29C7551}" presName="composite3" presStyleCnt="0"/>
      <dgm:spPr/>
    </dgm:pt>
    <dgm:pt modelId="{B3CC3FDC-5ECD-436F-824D-23875C100C1B}" type="pres">
      <dgm:prSet presAssocID="{39FFF8EE-4889-477E-A3F4-71C6D29C7551}" presName="background3" presStyleLbl="node3" presStyleIdx="1" presStyleCnt="3"/>
      <dgm:spPr/>
    </dgm:pt>
    <dgm:pt modelId="{241A8F6B-073A-4277-8645-A4E467984AE6}" type="pres">
      <dgm:prSet presAssocID="{39FFF8EE-4889-477E-A3F4-71C6D29C755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80EA7C6-4F9E-4E57-BF57-4FE3005F26E5}" type="pres">
      <dgm:prSet presAssocID="{39FFF8EE-4889-477E-A3F4-71C6D29C7551}" presName="hierChild4" presStyleCnt="0"/>
      <dgm:spPr/>
    </dgm:pt>
    <dgm:pt modelId="{D78B0E7A-5DC5-49FD-805B-E2175EF78A2B}" type="pres">
      <dgm:prSet presAssocID="{B02E6EAB-285F-454E-87C5-74F23A7EC74C}" presName="Name23" presStyleLbl="parChTrans1D4" presStyleIdx="0" presStyleCnt="1"/>
      <dgm:spPr/>
      <dgm:t>
        <a:bodyPr/>
        <a:lstStyle/>
        <a:p>
          <a:endParaRPr lang="hu-HU"/>
        </a:p>
      </dgm:t>
    </dgm:pt>
    <dgm:pt modelId="{4A824A29-7A60-40B8-B3C9-FCE521FEDC5B}" type="pres">
      <dgm:prSet presAssocID="{486170E1-01FF-484D-AF88-13D263FF5104}" presName="hierRoot4" presStyleCnt="0"/>
      <dgm:spPr/>
    </dgm:pt>
    <dgm:pt modelId="{E8D7CBBF-17B0-4C79-83A0-03CA49D20C4C}" type="pres">
      <dgm:prSet presAssocID="{486170E1-01FF-484D-AF88-13D263FF5104}" presName="composite4" presStyleCnt="0"/>
      <dgm:spPr/>
    </dgm:pt>
    <dgm:pt modelId="{945D194D-3BE2-4426-9D7B-984E2E3691F3}" type="pres">
      <dgm:prSet presAssocID="{486170E1-01FF-484D-AF88-13D263FF5104}" presName="background4" presStyleLbl="node4" presStyleIdx="0" presStyleCnt="1"/>
      <dgm:spPr/>
    </dgm:pt>
    <dgm:pt modelId="{58FEAEC4-5103-449D-A308-B111FE550F6D}" type="pres">
      <dgm:prSet presAssocID="{486170E1-01FF-484D-AF88-13D263FF5104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344E5F6-24F1-4961-99EE-656FFE27340E}" type="pres">
      <dgm:prSet presAssocID="{486170E1-01FF-484D-AF88-13D263FF5104}" presName="hierChild5" presStyleCnt="0"/>
      <dgm:spPr/>
    </dgm:pt>
    <dgm:pt modelId="{C9EC65A6-6B5B-42F5-A51E-6C18A8A8FEAC}" type="pres">
      <dgm:prSet presAssocID="{C3DE97D5-14AC-4A4F-A8F8-4D0958D45430}" presName="hierRoot1" presStyleCnt="0"/>
      <dgm:spPr/>
    </dgm:pt>
    <dgm:pt modelId="{121515D4-67E9-48DB-8063-D442E84D22D9}" type="pres">
      <dgm:prSet presAssocID="{C3DE97D5-14AC-4A4F-A8F8-4D0958D45430}" presName="composite" presStyleCnt="0"/>
      <dgm:spPr/>
    </dgm:pt>
    <dgm:pt modelId="{C803B6EB-026E-4146-939F-6691EB8F3D0F}" type="pres">
      <dgm:prSet presAssocID="{C3DE97D5-14AC-4A4F-A8F8-4D0958D45430}" presName="background" presStyleLbl="node0" presStyleIdx="1" presStyleCnt="2"/>
      <dgm:spPr/>
    </dgm:pt>
    <dgm:pt modelId="{62BDECD3-5327-4E15-B572-053A8AF9EA70}" type="pres">
      <dgm:prSet presAssocID="{C3DE97D5-14AC-4A4F-A8F8-4D0958D45430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43E53DC-CDF9-46D7-A9B1-8783980D84A7}" type="pres">
      <dgm:prSet presAssocID="{C3DE97D5-14AC-4A4F-A8F8-4D0958D45430}" presName="hierChild2" presStyleCnt="0"/>
      <dgm:spPr/>
    </dgm:pt>
    <dgm:pt modelId="{F262BDB0-7576-4153-8369-5EC0A6718D0A}" type="pres">
      <dgm:prSet presAssocID="{32C032D9-C59F-45AD-8173-72B64AC40898}" presName="Name10" presStyleLbl="parChTrans1D2" presStyleIdx="2" presStyleCnt="3"/>
      <dgm:spPr/>
      <dgm:t>
        <a:bodyPr/>
        <a:lstStyle/>
        <a:p>
          <a:endParaRPr lang="hu-HU"/>
        </a:p>
      </dgm:t>
    </dgm:pt>
    <dgm:pt modelId="{D1AEA749-B2C5-4116-9817-09F2812A7F9A}" type="pres">
      <dgm:prSet presAssocID="{9BD6FC3B-EF59-44C4-A847-6AAB51A7FEAF}" presName="hierRoot2" presStyleCnt="0"/>
      <dgm:spPr/>
    </dgm:pt>
    <dgm:pt modelId="{A39FCDB4-39A3-42E0-9CDC-FD8B796D5F77}" type="pres">
      <dgm:prSet presAssocID="{9BD6FC3B-EF59-44C4-A847-6AAB51A7FEAF}" presName="composite2" presStyleCnt="0"/>
      <dgm:spPr/>
    </dgm:pt>
    <dgm:pt modelId="{248EABF0-DE83-4411-BAEE-41BF97338F91}" type="pres">
      <dgm:prSet presAssocID="{9BD6FC3B-EF59-44C4-A847-6AAB51A7FEAF}" presName="background2" presStyleLbl="node2" presStyleIdx="2" presStyleCnt="3"/>
      <dgm:spPr/>
    </dgm:pt>
    <dgm:pt modelId="{A26EB2AB-EDE7-48DD-8039-CDCDE7879903}" type="pres">
      <dgm:prSet presAssocID="{9BD6FC3B-EF59-44C4-A847-6AAB51A7FEA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90EC7C9-EF1C-435B-90FF-84A36EAE79AD}" type="pres">
      <dgm:prSet presAssocID="{9BD6FC3B-EF59-44C4-A847-6AAB51A7FEAF}" presName="hierChild3" presStyleCnt="0"/>
      <dgm:spPr/>
    </dgm:pt>
    <dgm:pt modelId="{E2022562-49D6-4775-BBBC-27277FD5430B}" type="pres">
      <dgm:prSet presAssocID="{20838B7D-4E7D-42CC-A02C-96163D16BC42}" presName="Name17" presStyleLbl="parChTrans1D3" presStyleIdx="2" presStyleCnt="3"/>
      <dgm:spPr/>
      <dgm:t>
        <a:bodyPr/>
        <a:lstStyle/>
        <a:p>
          <a:endParaRPr lang="hu-HU"/>
        </a:p>
      </dgm:t>
    </dgm:pt>
    <dgm:pt modelId="{FD985DCA-9DE0-4F21-BCFE-796AD33612D3}" type="pres">
      <dgm:prSet presAssocID="{EC54450A-7ACA-4B5E-9E13-EFAC6C483F88}" presName="hierRoot3" presStyleCnt="0"/>
      <dgm:spPr/>
    </dgm:pt>
    <dgm:pt modelId="{B4B9CA36-3956-46AF-AAEA-9207B7513D56}" type="pres">
      <dgm:prSet presAssocID="{EC54450A-7ACA-4B5E-9E13-EFAC6C483F88}" presName="composite3" presStyleCnt="0"/>
      <dgm:spPr/>
    </dgm:pt>
    <dgm:pt modelId="{420B368F-0AAC-4AD2-90EA-692481867A81}" type="pres">
      <dgm:prSet presAssocID="{EC54450A-7ACA-4B5E-9E13-EFAC6C483F88}" presName="background3" presStyleLbl="node3" presStyleIdx="2" presStyleCnt="3"/>
      <dgm:spPr/>
    </dgm:pt>
    <dgm:pt modelId="{D50B7016-EA23-4D04-8E31-C05F1D93742F}" type="pres">
      <dgm:prSet presAssocID="{EC54450A-7ACA-4B5E-9E13-EFAC6C483F8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AEAE484-82FF-4F1B-8578-6AEA8FAD774E}" type="pres">
      <dgm:prSet presAssocID="{EC54450A-7ACA-4B5E-9E13-EFAC6C483F88}" presName="hierChild4" presStyleCnt="0"/>
      <dgm:spPr/>
    </dgm:pt>
  </dgm:ptLst>
  <dgm:cxnLst>
    <dgm:cxn modelId="{80F6CD91-5B86-487B-AC64-79CA3DDF97D6}" type="presOf" srcId="{EC54450A-7ACA-4B5E-9E13-EFAC6C483F88}" destId="{D50B7016-EA23-4D04-8E31-C05F1D93742F}" srcOrd="0" destOrd="0" presId="urn:microsoft.com/office/officeart/2005/8/layout/hierarchy1"/>
    <dgm:cxn modelId="{F3E12A8E-0333-4AB8-8C64-AF976FE396C1}" type="presOf" srcId="{39FFF8EE-4889-477E-A3F4-71C6D29C7551}" destId="{241A8F6B-073A-4277-8645-A4E467984AE6}" srcOrd="0" destOrd="0" presId="urn:microsoft.com/office/officeart/2005/8/layout/hierarchy1"/>
    <dgm:cxn modelId="{FA45A355-933D-46AE-9E97-DB181EB0509D}" type="presOf" srcId="{F29BD2AB-9576-4D64-9A40-93B9CDBFB6D3}" destId="{4AA8850B-356A-4D0F-B7D1-D5B656C72D07}" srcOrd="0" destOrd="0" presId="urn:microsoft.com/office/officeart/2005/8/layout/hierarchy1"/>
    <dgm:cxn modelId="{517F33DD-27B4-4E0C-9A74-1EACB1CC876A}" srcId="{09D0DE0A-1DB0-4B4A-ACF5-D8FD5541AE44}" destId="{39FFF8EE-4889-477E-A3F4-71C6D29C7551}" srcOrd="0" destOrd="0" parTransId="{63EBB08E-A35C-40BD-BAB0-02D848B34C91}" sibTransId="{8C2302CD-D7FD-4935-B067-C939ED9BFF1A}"/>
    <dgm:cxn modelId="{D58A45FF-E8B5-4D15-878A-812F8E5FDA65}" type="presOf" srcId="{AE35D6D3-E96E-4928-A688-FD9CA8907A41}" destId="{9A568E38-ACB0-4167-A8E9-4C6F3E68A8F5}" srcOrd="0" destOrd="0" presId="urn:microsoft.com/office/officeart/2005/8/layout/hierarchy1"/>
    <dgm:cxn modelId="{4F24E7A0-A25B-4B1D-84AE-3C8E47D6C7C6}" type="presOf" srcId="{468625F9-3C6B-472E-B172-38C622C707B5}" destId="{5C5AD343-5B19-436E-850B-72AE4F608A09}" srcOrd="0" destOrd="0" presId="urn:microsoft.com/office/officeart/2005/8/layout/hierarchy1"/>
    <dgm:cxn modelId="{4D82FA16-C49A-442D-A811-ECBB8A042DF9}" type="presOf" srcId="{6EEEF257-6CF9-42B7-94C0-B94B28EAB92D}" destId="{E2BBCEBA-6A22-4768-B5D1-36058D460679}" srcOrd="0" destOrd="0" presId="urn:microsoft.com/office/officeart/2005/8/layout/hierarchy1"/>
    <dgm:cxn modelId="{7B2C45E6-4C7F-4A31-9510-500912CA584A}" srcId="{C3DE97D5-14AC-4A4F-A8F8-4D0958D45430}" destId="{9BD6FC3B-EF59-44C4-A847-6AAB51A7FEAF}" srcOrd="0" destOrd="0" parTransId="{32C032D9-C59F-45AD-8173-72B64AC40898}" sibTransId="{8FB486A0-39FE-41B6-A99E-628EDE27B982}"/>
    <dgm:cxn modelId="{59E0440A-4AD1-49FB-8390-FBEF66DF25AA}" type="presOf" srcId="{C3DE97D5-14AC-4A4F-A8F8-4D0958D45430}" destId="{62BDECD3-5327-4E15-B572-053A8AF9EA70}" srcOrd="0" destOrd="0" presId="urn:microsoft.com/office/officeart/2005/8/layout/hierarchy1"/>
    <dgm:cxn modelId="{FDD961BA-89B8-4D81-AAE9-D1B0E213845A}" srcId="{F29BD2AB-9576-4D64-9A40-93B9CDBFB6D3}" destId="{09D0DE0A-1DB0-4B4A-ACF5-D8FD5541AE44}" srcOrd="1" destOrd="0" parTransId="{AE35D6D3-E96E-4928-A688-FD9CA8907A41}" sibTransId="{B29A17A7-E873-48B1-A921-B408DDEAB157}"/>
    <dgm:cxn modelId="{768CFB8F-8848-45D3-B8C4-62E2551A0574}" type="presOf" srcId="{20838B7D-4E7D-42CC-A02C-96163D16BC42}" destId="{E2022562-49D6-4775-BBBC-27277FD5430B}" srcOrd="0" destOrd="0" presId="urn:microsoft.com/office/officeart/2005/8/layout/hierarchy1"/>
    <dgm:cxn modelId="{57760DF3-6828-456C-976D-80B72C2B5E65}" type="presOf" srcId="{9BD6FC3B-EF59-44C4-A847-6AAB51A7FEAF}" destId="{A26EB2AB-EDE7-48DD-8039-CDCDE7879903}" srcOrd="0" destOrd="0" presId="urn:microsoft.com/office/officeart/2005/8/layout/hierarchy1"/>
    <dgm:cxn modelId="{6BA11931-F962-473C-9150-520B294D6AF5}" srcId="{39FFF8EE-4889-477E-A3F4-71C6D29C7551}" destId="{486170E1-01FF-484D-AF88-13D263FF5104}" srcOrd="0" destOrd="0" parTransId="{B02E6EAB-285F-454E-87C5-74F23A7EC74C}" sibTransId="{05F56DCF-DD1A-4AD8-95F9-04EF0A3AA886}"/>
    <dgm:cxn modelId="{91BE6DC4-B924-4A1E-91F0-9ECB198CC6AB}" srcId="{F29BD2AB-9576-4D64-9A40-93B9CDBFB6D3}" destId="{6EEEF257-6CF9-42B7-94C0-B94B28EAB92D}" srcOrd="0" destOrd="0" parTransId="{468625F9-3C6B-472E-B172-38C622C707B5}" sibTransId="{D78AB116-9E1C-4132-A75A-516FE0F618C2}"/>
    <dgm:cxn modelId="{A17C69CB-4C92-4AE9-A4FA-BAC62E475670}" type="presOf" srcId="{09D0DE0A-1DB0-4B4A-ACF5-D8FD5541AE44}" destId="{8D5A05CE-5EF1-4D8E-A72F-3E74C417BB31}" srcOrd="0" destOrd="0" presId="urn:microsoft.com/office/officeart/2005/8/layout/hierarchy1"/>
    <dgm:cxn modelId="{2B642E21-391C-49DA-BEAC-7937F549D145}" srcId="{CDEA7A99-4D30-4F28-9AC6-793A03B2F1CB}" destId="{C3DE97D5-14AC-4A4F-A8F8-4D0958D45430}" srcOrd="1" destOrd="0" parTransId="{4818E533-FCC0-4A7B-A91B-204373C1CBAB}" sibTransId="{D179AE6F-7960-40E5-9544-5D1DCAA08C67}"/>
    <dgm:cxn modelId="{463B67BE-BCC9-4B2F-9536-282BBCB6C0FC}" type="presOf" srcId="{135C1033-4624-4C8F-BC07-51BD2B90817B}" destId="{8CC16C23-BE3A-4ECE-AC96-B3F3E716EF1A}" srcOrd="0" destOrd="0" presId="urn:microsoft.com/office/officeart/2005/8/layout/hierarchy1"/>
    <dgm:cxn modelId="{91780266-A0EA-4DA5-B05A-39C55D99C5E0}" type="presOf" srcId="{63EBB08E-A35C-40BD-BAB0-02D848B34C91}" destId="{9D26E0EE-E335-4658-85CB-28679BB6624F}" srcOrd="0" destOrd="0" presId="urn:microsoft.com/office/officeart/2005/8/layout/hierarchy1"/>
    <dgm:cxn modelId="{B42F8686-B17C-4EC8-B735-B1C3698E9CCB}" type="presOf" srcId="{486170E1-01FF-484D-AF88-13D263FF5104}" destId="{58FEAEC4-5103-449D-A308-B111FE550F6D}" srcOrd="0" destOrd="0" presId="urn:microsoft.com/office/officeart/2005/8/layout/hierarchy1"/>
    <dgm:cxn modelId="{04C7B9C5-9E62-4581-940A-1857E7018F3A}" srcId="{CDEA7A99-4D30-4F28-9AC6-793A03B2F1CB}" destId="{F29BD2AB-9576-4D64-9A40-93B9CDBFB6D3}" srcOrd="0" destOrd="0" parTransId="{756055ED-7D6D-4833-9689-E28422560E66}" sibTransId="{7DC5B44A-3038-4F71-BAF4-3A5E573BF132}"/>
    <dgm:cxn modelId="{BCAA20FB-CB44-432D-9104-19D28230E970}" srcId="{6EEEF257-6CF9-42B7-94C0-B94B28EAB92D}" destId="{BE35463B-8296-4108-831E-CD441B5A429A}" srcOrd="0" destOrd="0" parTransId="{135C1033-4624-4C8F-BC07-51BD2B90817B}" sibTransId="{7985CF48-D476-4FA0-929A-D3977219FC61}"/>
    <dgm:cxn modelId="{F7964E51-A122-479B-AEE9-88713D84E0A5}" srcId="{9BD6FC3B-EF59-44C4-A847-6AAB51A7FEAF}" destId="{EC54450A-7ACA-4B5E-9E13-EFAC6C483F88}" srcOrd="0" destOrd="0" parTransId="{20838B7D-4E7D-42CC-A02C-96163D16BC42}" sibTransId="{F5F5C939-0536-4386-AFA5-1D439D227949}"/>
    <dgm:cxn modelId="{BF5B6675-2581-46EE-A166-A721F387A7E3}" type="presOf" srcId="{CDEA7A99-4D30-4F28-9AC6-793A03B2F1CB}" destId="{D580F630-E05C-4F09-AD05-99942642EE5E}" srcOrd="0" destOrd="0" presId="urn:microsoft.com/office/officeart/2005/8/layout/hierarchy1"/>
    <dgm:cxn modelId="{73288B41-6667-48F7-9200-86338904B8F8}" type="presOf" srcId="{BE35463B-8296-4108-831E-CD441B5A429A}" destId="{8E3FC9D5-7E9A-4401-8D22-7E8667655FD1}" srcOrd="0" destOrd="0" presId="urn:microsoft.com/office/officeart/2005/8/layout/hierarchy1"/>
    <dgm:cxn modelId="{3294D194-E40A-4CC5-988D-81115893B50E}" type="presOf" srcId="{32C032D9-C59F-45AD-8173-72B64AC40898}" destId="{F262BDB0-7576-4153-8369-5EC0A6718D0A}" srcOrd="0" destOrd="0" presId="urn:microsoft.com/office/officeart/2005/8/layout/hierarchy1"/>
    <dgm:cxn modelId="{66064EA0-42BB-4484-9D02-4234791EEECD}" type="presOf" srcId="{B02E6EAB-285F-454E-87C5-74F23A7EC74C}" destId="{D78B0E7A-5DC5-49FD-805B-E2175EF78A2B}" srcOrd="0" destOrd="0" presId="urn:microsoft.com/office/officeart/2005/8/layout/hierarchy1"/>
    <dgm:cxn modelId="{28334E5B-526F-49D4-909A-12C03258C8BF}" type="presParOf" srcId="{D580F630-E05C-4F09-AD05-99942642EE5E}" destId="{78127031-845E-48B9-9087-52FD78EB72BD}" srcOrd="0" destOrd="0" presId="urn:microsoft.com/office/officeart/2005/8/layout/hierarchy1"/>
    <dgm:cxn modelId="{D27A292D-5CEC-451C-975D-2DC2DF292710}" type="presParOf" srcId="{78127031-845E-48B9-9087-52FD78EB72BD}" destId="{00D801C9-B5AF-431F-9297-9FBDBD7CEEC6}" srcOrd="0" destOrd="0" presId="urn:microsoft.com/office/officeart/2005/8/layout/hierarchy1"/>
    <dgm:cxn modelId="{AFC9BB3B-31F2-4003-B09B-AE35BF073826}" type="presParOf" srcId="{00D801C9-B5AF-431F-9297-9FBDBD7CEEC6}" destId="{64D0AD9E-4569-4FAC-9330-FAFB3AF85047}" srcOrd="0" destOrd="0" presId="urn:microsoft.com/office/officeart/2005/8/layout/hierarchy1"/>
    <dgm:cxn modelId="{510ADDA9-77CA-4740-8D5D-053812EA1A2D}" type="presParOf" srcId="{00D801C9-B5AF-431F-9297-9FBDBD7CEEC6}" destId="{4AA8850B-356A-4D0F-B7D1-D5B656C72D07}" srcOrd="1" destOrd="0" presId="urn:microsoft.com/office/officeart/2005/8/layout/hierarchy1"/>
    <dgm:cxn modelId="{3FBD172F-EB66-47E2-B648-876B47629D3E}" type="presParOf" srcId="{78127031-845E-48B9-9087-52FD78EB72BD}" destId="{206B18A2-F853-416E-BFFD-61DDD8495752}" srcOrd="1" destOrd="0" presId="urn:microsoft.com/office/officeart/2005/8/layout/hierarchy1"/>
    <dgm:cxn modelId="{81D45822-EC18-49C6-A567-24F5D858892D}" type="presParOf" srcId="{206B18A2-F853-416E-BFFD-61DDD8495752}" destId="{5C5AD343-5B19-436E-850B-72AE4F608A09}" srcOrd="0" destOrd="0" presId="urn:microsoft.com/office/officeart/2005/8/layout/hierarchy1"/>
    <dgm:cxn modelId="{9BC1352E-E029-4A41-BC4E-F80B7FE1CA1A}" type="presParOf" srcId="{206B18A2-F853-416E-BFFD-61DDD8495752}" destId="{C3EFAF8B-C73C-4304-B1F9-F061F461D088}" srcOrd="1" destOrd="0" presId="urn:microsoft.com/office/officeart/2005/8/layout/hierarchy1"/>
    <dgm:cxn modelId="{50201156-2FB3-42F8-99E5-16D3C4B378AD}" type="presParOf" srcId="{C3EFAF8B-C73C-4304-B1F9-F061F461D088}" destId="{162830B7-07E8-43BB-8F20-A15E9A955005}" srcOrd="0" destOrd="0" presId="urn:microsoft.com/office/officeart/2005/8/layout/hierarchy1"/>
    <dgm:cxn modelId="{8718E01D-62E1-4FBF-982D-276A167104AA}" type="presParOf" srcId="{162830B7-07E8-43BB-8F20-A15E9A955005}" destId="{CE596937-A5F6-4EE0-8E24-1C471DC18A14}" srcOrd="0" destOrd="0" presId="urn:microsoft.com/office/officeart/2005/8/layout/hierarchy1"/>
    <dgm:cxn modelId="{37C4A790-2F73-4F80-9D0E-25D68EED599F}" type="presParOf" srcId="{162830B7-07E8-43BB-8F20-A15E9A955005}" destId="{E2BBCEBA-6A22-4768-B5D1-36058D460679}" srcOrd="1" destOrd="0" presId="urn:microsoft.com/office/officeart/2005/8/layout/hierarchy1"/>
    <dgm:cxn modelId="{84BE3D5F-2548-45A0-8AAE-F2484740A507}" type="presParOf" srcId="{C3EFAF8B-C73C-4304-B1F9-F061F461D088}" destId="{B50B42C5-1321-4291-963D-146CF0CAC085}" srcOrd="1" destOrd="0" presId="urn:microsoft.com/office/officeart/2005/8/layout/hierarchy1"/>
    <dgm:cxn modelId="{37120374-A45D-439D-A7D7-296E8A91778F}" type="presParOf" srcId="{B50B42C5-1321-4291-963D-146CF0CAC085}" destId="{8CC16C23-BE3A-4ECE-AC96-B3F3E716EF1A}" srcOrd="0" destOrd="0" presId="urn:microsoft.com/office/officeart/2005/8/layout/hierarchy1"/>
    <dgm:cxn modelId="{74956EE3-13A7-4C18-BA21-3B59CAB1AA39}" type="presParOf" srcId="{B50B42C5-1321-4291-963D-146CF0CAC085}" destId="{F64FE0EE-0C14-47E3-A865-15589ECB4FFF}" srcOrd="1" destOrd="0" presId="urn:microsoft.com/office/officeart/2005/8/layout/hierarchy1"/>
    <dgm:cxn modelId="{B7E793B8-CCE2-40FE-97EE-26E5EC2EC63C}" type="presParOf" srcId="{F64FE0EE-0C14-47E3-A865-15589ECB4FFF}" destId="{D2B4F145-3F73-4EBB-8C0F-1B6A10FF01DC}" srcOrd="0" destOrd="0" presId="urn:microsoft.com/office/officeart/2005/8/layout/hierarchy1"/>
    <dgm:cxn modelId="{E9A76B41-4A1D-47F0-9596-264C73CD1718}" type="presParOf" srcId="{D2B4F145-3F73-4EBB-8C0F-1B6A10FF01DC}" destId="{D1E581F4-89FE-4926-8343-ADDC3DAE86EA}" srcOrd="0" destOrd="0" presId="urn:microsoft.com/office/officeart/2005/8/layout/hierarchy1"/>
    <dgm:cxn modelId="{BA9AD99A-80A2-469D-AF10-62E868BD29DF}" type="presParOf" srcId="{D2B4F145-3F73-4EBB-8C0F-1B6A10FF01DC}" destId="{8E3FC9D5-7E9A-4401-8D22-7E8667655FD1}" srcOrd="1" destOrd="0" presId="urn:microsoft.com/office/officeart/2005/8/layout/hierarchy1"/>
    <dgm:cxn modelId="{419F048A-4410-4564-AAFB-9F00C8B0379D}" type="presParOf" srcId="{F64FE0EE-0C14-47E3-A865-15589ECB4FFF}" destId="{C21DB279-AD25-4C73-98B4-1D0FD331096D}" srcOrd="1" destOrd="0" presId="urn:microsoft.com/office/officeart/2005/8/layout/hierarchy1"/>
    <dgm:cxn modelId="{8B66272B-EE20-48BB-9D08-248C8FBB3C80}" type="presParOf" srcId="{206B18A2-F853-416E-BFFD-61DDD8495752}" destId="{9A568E38-ACB0-4167-A8E9-4C6F3E68A8F5}" srcOrd="2" destOrd="0" presId="urn:microsoft.com/office/officeart/2005/8/layout/hierarchy1"/>
    <dgm:cxn modelId="{67F7835C-8771-4596-BB35-F019339B52E9}" type="presParOf" srcId="{206B18A2-F853-416E-BFFD-61DDD8495752}" destId="{1FE6DFAB-AEE3-462A-A372-047458470EFE}" srcOrd="3" destOrd="0" presId="urn:microsoft.com/office/officeart/2005/8/layout/hierarchy1"/>
    <dgm:cxn modelId="{3E5C1484-F06E-41EC-9084-FDA872CA5DDC}" type="presParOf" srcId="{1FE6DFAB-AEE3-462A-A372-047458470EFE}" destId="{96022710-9ACA-443E-AD32-0E80880FEA5E}" srcOrd="0" destOrd="0" presId="urn:microsoft.com/office/officeart/2005/8/layout/hierarchy1"/>
    <dgm:cxn modelId="{06DAF9A0-D0D9-40D4-9FA3-3D97D6579A1A}" type="presParOf" srcId="{96022710-9ACA-443E-AD32-0E80880FEA5E}" destId="{9000A6C6-180C-4CC9-B307-54002CCB6A46}" srcOrd="0" destOrd="0" presId="urn:microsoft.com/office/officeart/2005/8/layout/hierarchy1"/>
    <dgm:cxn modelId="{9A1C84CF-5BA3-4F0A-88B6-E7B5751AEF9F}" type="presParOf" srcId="{96022710-9ACA-443E-AD32-0E80880FEA5E}" destId="{8D5A05CE-5EF1-4D8E-A72F-3E74C417BB31}" srcOrd="1" destOrd="0" presId="urn:microsoft.com/office/officeart/2005/8/layout/hierarchy1"/>
    <dgm:cxn modelId="{DB9F245A-2F44-4749-A64B-5DE2527B023B}" type="presParOf" srcId="{1FE6DFAB-AEE3-462A-A372-047458470EFE}" destId="{6E978690-DBA4-487A-A99D-5E409F841737}" srcOrd="1" destOrd="0" presId="urn:microsoft.com/office/officeart/2005/8/layout/hierarchy1"/>
    <dgm:cxn modelId="{FA22A9D2-09BB-4DD7-98EB-5A35005F4189}" type="presParOf" srcId="{6E978690-DBA4-487A-A99D-5E409F841737}" destId="{9D26E0EE-E335-4658-85CB-28679BB6624F}" srcOrd="0" destOrd="0" presId="urn:microsoft.com/office/officeart/2005/8/layout/hierarchy1"/>
    <dgm:cxn modelId="{52F9C05A-DB3E-4C05-B27A-0CC5DEC1841D}" type="presParOf" srcId="{6E978690-DBA4-487A-A99D-5E409F841737}" destId="{A58A8318-3010-4C9C-97FE-0D9D45828AD4}" srcOrd="1" destOrd="0" presId="urn:microsoft.com/office/officeart/2005/8/layout/hierarchy1"/>
    <dgm:cxn modelId="{C10453DB-F92B-4153-AC9B-B86462304437}" type="presParOf" srcId="{A58A8318-3010-4C9C-97FE-0D9D45828AD4}" destId="{F8246693-5B71-4EE3-BC9A-515BEC3902B5}" srcOrd="0" destOrd="0" presId="urn:microsoft.com/office/officeart/2005/8/layout/hierarchy1"/>
    <dgm:cxn modelId="{C8B51344-2A6F-4C9B-B17B-0B18C9A5D1BF}" type="presParOf" srcId="{F8246693-5B71-4EE3-BC9A-515BEC3902B5}" destId="{B3CC3FDC-5ECD-436F-824D-23875C100C1B}" srcOrd="0" destOrd="0" presId="urn:microsoft.com/office/officeart/2005/8/layout/hierarchy1"/>
    <dgm:cxn modelId="{7B20F25C-4D25-4F81-AB55-A11B2522B743}" type="presParOf" srcId="{F8246693-5B71-4EE3-BC9A-515BEC3902B5}" destId="{241A8F6B-073A-4277-8645-A4E467984AE6}" srcOrd="1" destOrd="0" presId="urn:microsoft.com/office/officeart/2005/8/layout/hierarchy1"/>
    <dgm:cxn modelId="{5F2BCE05-283B-46EA-A1B9-E62668A35A47}" type="presParOf" srcId="{A58A8318-3010-4C9C-97FE-0D9D45828AD4}" destId="{080EA7C6-4F9E-4E57-BF57-4FE3005F26E5}" srcOrd="1" destOrd="0" presId="urn:microsoft.com/office/officeart/2005/8/layout/hierarchy1"/>
    <dgm:cxn modelId="{58A45144-87C4-4BD1-B91A-5013A5A0C948}" type="presParOf" srcId="{080EA7C6-4F9E-4E57-BF57-4FE3005F26E5}" destId="{D78B0E7A-5DC5-49FD-805B-E2175EF78A2B}" srcOrd="0" destOrd="0" presId="urn:microsoft.com/office/officeart/2005/8/layout/hierarchy1"/>
    <dgm:cxn modelId="{C58A2405-AB74-4103-8A53-DDD055AA5047}" type="presParOf" srcId="{080EA7C6-4F9E-4E57-BF57-4FE3005F26E5}" destId="{4A824A29-7A60-40B8-B3C9-FCE521FEDC5B}" srcOrd="1" destOrd="0" presId="urn:microsoft.com/office/officeart/2005/8/layout/hierarchy1"/>
    <dgm:cxn modelId="{6006217F-C442-475B-8E52-C99C46257E20}" type="presParOf" srcId="{4A824A29-7A60-40B8-B3C9-FCE521FEDC5B}" destId="{E8D7CBBF-17B0-4C79-83A0-03CA49D20C4C}" srcOrd="0" destOrd="0" presId="urn:microsoft.com/office/officeart/2005/8/layout/hierarchy1"/>
    <dgm:cxn modelId="{79315960-AF1C-4393-8D0E-D1AD25700092}" type="presParOf" srcId="{E8D7CBBF-17B0-4C79-83A0-03CA49D20C4C}" destId="{945D194D-3BE2-4426-9D7B-984E2E3691F3}" srcOrd="0" destOrd="0" presId="urn:microsoft.com/office/officeart/2005/8/layout/hierarchy1"/>
    <dgm:cxn modelId="{1E28E067-AFF1-4DC7-A49D-AEB4DC62561F}" type="presParOf" srcId="{E8D7CBBF-17B0-4C79-83A0-03CA49D20C4C}" destId="{58FEAEC4-5103-449D-A308-B111FE550F6D}" srcOrd="1" destOrd="0" presId="urn:microsoft.com/office/officeart/2005/8/layout/hierarchy1"/>
    <dgm:cxn modelId="{E9613D2E-5F42-4F74-8F1F-B541500E685C}" type="presParOf" srcId="{4A824A29-7A60-40B8-B3C9-FCE521FEDC5B}" destId="{8344E5F6-24F1-4961-99EE-656FFE27340E}" srcOrd="1" destOrd="0" presId="urn:microsoft.com/office/officeart/2005/8/layout/hierarchy1"/>
    <dgm:cxn modelId="{0854EB79-83CC-46FF-B80B-347E930C893D}" type="presParOf" srcId="{D580F630-E05C-4F09-AD05-99942642EE5E}" destId="{C9EC65A6-6B5B-42F5-A51E-6C18A8A8FEAC}" srcOrd="1" destOrd="0" presId="urn:microsoft.com/office/officeart/2005/8/layout/hierarchy1"/>
    <dgm:cxn modelId="{E0EF3062-3E34-49B3-83EC-D149C8452A57}" type="presParOf" srcId="{C9EC65A6-6B5B-42F5-A51E-6C18A8A8FEAC}" destId="{121515D4-67E9-48DB-8063-D442E84D22D9}" srcOrd="0" destOrd="0" presId="urn:microsoft.com/office/officeart/2005/8/layout/hierarchy1"/>
    <dgm:cxn modelId="{587B27FD-308D-4ADE-8889-2BDCEEB8F0ED}" type="presParOf" srcId="{121515D4-67E9-48DB-8063-D442E84D22D9}" destId="{C803B6EB-026E-4146-939F-6691EB8F3D0F}" srcOrd="0" destOrd="0" presId="urn:microsoft.com/office/officeart/2005/8/layout/hierarchy1"/>
    <dgm:cxn modelId="{074EEB27-4C63-46EF-8EFF-CD2C8A6CA3BC}" type="presParOf" srcId="{121515D4-67E9-48DB-8063-D442E84D22D9}" destId="{62BDECD3-5327-4E15-B572-053A8AF9EA70}" srcOrd="1" destOrd="0" presId="urn:microsoft.com/office/officeart/2005/8/layout/hierarchy1"/>
    <dgm:cxn modelId="{877F5CB9-1FC4-4C9A-9BFA-4F75C9A0B3F5}" type="presParOf" srcId="{C9EC65A6-6B5B-42F5-A51E-6C18A8A8FEAC}" destId="{643E53DC-CDF9-46D7-A9B1-8783980D84A7}" srcOrd="1" destOrd="0" presId="urn:microsoft.com/office/officeart/2005/8/layout/hierarchy1"/>
    <dgm:cxn modelId="{C9A28EF0-C738-4C23-965E-4AE7F5C4D710}" type="presParOf" srcId="{643E53DC-CDF9-46D7-A9B1-8783980D84A7}" destId="{F262BDB0-7576-4153-8369-5EC0A6718D0A}" srcOrd="0" destOrd="0" presId="urn:microsoft.com/office/officeart/2005/8/layout/hierarchy1"/>
    <dgm:cxn modelId="{2DBDB0B8-C9B8-4961-A8F3-607228F75276}" type="presParOf" srcId="{643E53DC-CDF9-46D7-A9B1-8783980D84A7}" destId="{D1AEA749-B2C5-4116-9817-09F2812A7F9A}" srcOrd="1" destOrd="0" presId="urn:microsoft.com/office/officeart/2005/8/layout/hierarchy1"/>
    <dgm:cxn modelId="{F96BCAD3-1933-4C3F-A900-F97A06718B06}" type="presParOf" srcId="{D1AEA749-B2C5-4116-9817-09F2812A7F9A}" destId="{A39FCDB4-39A3-42E0-9CDC-FD8B796D5F77}" srcOrd="0" destOrd="0" presId="urn:microsoft.com/office/officeart/2005/8/layout/hierarchy1"/>
    <dgm:cxn modelId="{A0CE6FDE-22C7-4015-9C75-A598E1760D77}" type="presParOf" srcId="{A39FCDB4-39A3-42E0-9CDC-FD8B796D5F77}" destId="{248EABF0-DE83-4411-BAEE-41BF97338F91}" srcOrd="0" destOrd="0" presId="urn:microsoft.com/office/officeart/2005/8/layout/hierarchy1"/>
    <dgm:cxn modelId="{CA72F142-015B-4BD6-BD12-4E656D979265}" type="presParOf" srcId="{A39FCDB4-39A3-42E0-9CDC-FD8B796D5F77}" destId="{A26EB2AB-EDE7-48DD-8039-CDCDE7879903}" srcOrd="1" destOrd="0" presId="urn:microsoft.com/office/officeart/2005/8/layout/hierarchy1"/>
    <dgm:cxn modelId="{F04DDE5C-670F-4A07-B532-9EF5BC45AC2C}" type="presParOf" srcId="{D1AEA749-B2C5-4116-9817-09F2812A7F9A}" destId="{390EC7C9-EF1C-435B-90FF-84A36EAE79AD}" srcOrd="1" destOrd="0" presId="urn:microsoft.com/office/officeart/2005/8/layout/hierarchy1"/>
    <dgm:cxn modelId="{0AE75AC1-1B80-4508-B412-48C5798780D3}" type="presParOf" srcId="{390EC7C9-EF1C-435B-90FF-84A36EAE79AD}" destId="{E2022562-49D6-4775-BBBC-27277FD5430B}" srcOrd="0" destOrd="0" presId="urn:microsoft.com/office/officeart/2005/8/layout/hierarchy1"/>
    <dgm:cxn modelId="{EF948A2B-BDCB-4425-A130-D885122F0006}" type="presParOf" srcId="{390EC7C9-EF1C-435B-90FF-84A36EAE79AD}" destId="{FD985DCA-9DE0-4F21-BCFE-796AD33612D3}" srcOrd="1" destOrd="0" presId="urn:microsoft.com/office/officeart/2005/8/layout/hierarchy1"/>
    <dgm:cxn modelId="{814F58A7-E949-4DE2-8F35-82D55859AEB6}" type="presParOf" srcId="{FD985DCA-9DE0-4F21-BCFE-796AD33612D3}" destId="{B4B9CA36-3956-46AF-AAEA-9207B7513D56}" srcOrd="0" destOrd="0" presId="urn:microsoft.com/office/officeart/2005/8/layout/hierarchy1"/>
    <dgm:cxn modelId="{57362A28-26A7-45E2-8953-96234D18445C}" type="presParOf" srcId="{B4B9CA36-3956-46AF-AAEA-9207B7513D56}" destId="{420B368F-0AAC-4AD2-90EA-692481867A81}" srcOrd="0" destOrd="0" presId="urn:microsoft.com/office/officeart/2005/8/layout/hierarchy1"/>
    <dgm:cxn modelId="{5F62DEFB-143C-4A9A-AAEC-E851525B9891}" type="presParOf" srcId="{B4B9CA36-3956-46AF-AAEA-9207B7513D56}" destId="{D50B7016-EA23-4D04-8E31-C05F1D93742F}" srcOrd="1" destOrd="0" presId="urn:microsoft.com/office/officeart/2005/8/layout/hierarchy1"/>
    <dgm:cxn modelId="{45C6256E-FC65-4CE2-A6CB-A490D81F2918}" type="presParOf" srcId="{FD985DCA-9DE0-4F21-BCFE-796AD33612D3}" destId="{1AEAE484-82FF-4F1B-8578-6AEA8FAD77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DF181E-D03D-4EAB-9CDE-E24E0B481D2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EA7CAB3-01D4-4503-9FFA-F45F21C3E95E}">
      <dgm:prSet phldrT="[Szöveg]"/>
      <dgm:spPr/>
      <dgm:t>
        <a:bodyPr/>
        <a:lstStyle/>
        <a:p>
          <a:r>
            <a:rPr lang="hu-HU" dirty="0" smtClean="0"/>
            <a:t>perszonálunió</a:t>
          </a:r>
          <a:endParaRPr lang="hu-HU" dirty="0"/>
        </a:p>
      </dgm:t>
    </dgm:pt>
    <dgm:pt modelId="{590BF335-C161-4504-B659-957ED89F95B7}" type="parTrans" cxnId="{87561BA6-AD08-4177-94EB-42239C813796}">
      <dgm:prSet/>
      <dgm:spPr/>
      <dgm:t>
        <a:bodyPr/>
        <a:lstStyle/>
        <a:p>
          <a:endParaRPr lang="hu-HU"/>
        </a:p>
      </dgm:t>
    </dgm:pt>
    <dgm:pt modelId="{BC77F01D-7A0C-4A77-B811-741680FC010A}" type="sibTrans" cxnId="{87561BA6-AD08-4177-94EB-42239C813796}">
      <dgm:prSet/>
      <dgm:spPr/>
      <dgm:t>
        <a:bodyPr/>
        <a:lstStyle/>
        <a:p>
          <a:endParaRPr lang="hu-HU"/>
        </a:p>
      </dgm:t>
    </dgm:pt>
    <dgm:pt modelId="{A3240648-6A71-40A6-BAAA-83CCFE9737B6}">
      <dgm:prSet phldrT="[Szöveg]"/>
      <dgm:spPr/>
      <dgm:t>
        <a:bodyPr/>
        <a:lstStyle/>
        <a:p>
          <a:r>
            <a:rPr lang="hu-HU" dirty="0" smtClean="0"/>
            <a:t>__________________</a:t>
          </a:r>
          <a:endParaRPr lang="hu-HU" dirty="0"/>
        </a:p>
      </dgm:t>
    </dgm:pt>
    <dgm:pt modelId="{0E6218FC-1EF2-4490-A52C-2EA13F71F569}" type="parTrans" cxnId="{85F99B81-23B6-4D41-8B24-263276062E87}">
      <dgm:prSet/>
      <dgm:spPr/>
      <dgm:t>
        <a:bodyPr/>
        <a:lstStyle/>
        <a:p>
          <a:endParaRPr lang="hu-HU"/>
        </a:p>
      </dgm:t>
    </dgm:pt>
    <dgm:pt modelId="{588CC8DE-810D-4B0D-B032-7D60B9E57519}" type="sibTrans" cxnId="{85F99B81-23B6-4D41-8B24-263276062E87}">
      <dgm:prSet/>
      <dgm:spPr/>
      <dgm:t>
        <a:bodyPr/>
        <a:lstStyle/>
        <a:p>
          <a:endParaRPr lang="hu-HU"/>
        </a:p>
      </dgm:t>
    </dgm:pt>
    <dgm:pt modelId="{38478F79-5B4E-4F4C-AB3C-73C3B8F81977}">
      <dgm:prSet phldrT="[Szöveg]"/>
      <dgm:spPr/>
      <dgm:t>
        <a:bodyPr/>
        <a:lstStyle/>
        <a:p>
          <a:r>
            <a:rPr lang="hu-HU" dirty="0" smtClean="0"/>
            <a:t>Közös ügyek</a:t>
          </a:r>
          <a:endParaRPr lang="hu-HU" dirty="0"/>
        </a:p>
      </dgm:t>
    </dgm:pt>
    <dgm:pt modelId="{B05C0973-3582-41D6-B478-B4AF747B0867}" type="parTrans" cxnId="{70D6F32C-B91D-42B1-9147-23783014BA4A}">
      <dgm:prSet/>
      <dgm:spPr/>
      <dgm:t>
        <a:bodyPr/>
        <a:lstStyle/>
        <a:p>
          <a:endParaRPr lang="hu-HU"/>
        </a:p>
      </dgm:t>
    </dgm:pt>
    <dgm:pt modelId="{C66AF5C4-5C34-44BD-B55A-206823A4501A}" type="sibTrans" cxnId="{70D6F32C-B91D-42B1-9147-23783014BA4A}">
      <dgm:prSet/>
      <dgm:spPr/>
      <dgm:t>
        <a:bodyPr/>
        <a:lstStyle/>
        <a:p>
          <a:endParaRPr lang="hu-HU"/>
        </a:p>
      </dgm:t>
    </dgm:pt>
    <dgm:pt modelId="{688F85CB-683D-48CB-9127-AF9D01AFB939}">
      <dgm:prSet phldrT="[Szöveg]"/>
      <dgm:spPr/>
      <dgm:t>
        <a:bodyPr/>
        <a:lstStyle/>
        <a:p>
          <a:r>
            <a:rPr lang="hu-HU" dirty="0" smtClean="0"/>
            <a:t>________</a:t>
          </a:r>
          <a:endParaRPr lang="hu-HU" dirty="0"/>
        </a:p>
      </dgm:t>
    </dgm:pt>
    <dgm:pt modelId="{1C1D1881-2C0F-4E5D-9A3A-03DED8F6019B}" type="parTrans" cxnId="{6C20D0F2-E011-4D0A-BB0E-C489588FAAD0}">
      <dgm:prSet/>
      <dgm:spPr/>
      <dgm:t>
        <a:bodyPr/>
        <a:lstStyle/>
        <a:p>
          <a:endParaRPr lang="hu-HU"/>
        </a:p>
      </dgm:t>
    </dgm:pt>
    <dgm:pt modelId="{1457285E-BD47-41B2-8C24-B69B59B898A8}" type="sibTrans" cxnId="{6C20D0F2-E011-4D0A-BB0E-C489588FAAD0}">
      <dgm:prSet/>
      <dgm:spPr/>
      <dgm:t>
        <a:bodyPr/>
        <a:lstStyle/>
        <a:p>
          <a:endParaRPr lang="hu-HU"/>
        </a:p>
      </dgm:t>
    </dgm:pt>
    <dgm:pt modelId="{60384411-CB16-4364-930B-C826D5234117}">
      <dgm:prSet phldrT="[Szöveg]"/>
      <dgm:spPr/>
      <dgm:t>
        <a:bodyPr/>
        <a:lstStyle/>
        <a:p>
          <a:r>
            <a:rPr lang="hu-HU" dirty="0" smtClean="0"/>
            <a:t>________</a:t>
          </a:r>
          <a:endParaRPr lang="hu-HU" dirty="0"/>
        </a:p>
      </dgm:t>
    </dgm:pt>
    <dgm:pt modelId="{20CA742A-1CC5-4293-B8B8-26FD2929E0F4}" type="parTrans" cxnId="{BB193C60-BF96-4F2E-A7F0-9AF747CCF54F}">
      <dgm:prSet/>
      <dgm:spPr/>
      <dgm:t>
        <a:bodyPr/>
        <a:lstStyle/>
        <a:p>
          <a:endParaRPr lang="hu-HU"/>
        </a:p>
      </dgm:t>
    </dgm:pt>
    <dgm:pt modelId="{44B3C868-2DDD-4A7F-9D34-838B42E02F4A}" type="sibTrans" cxnId="{BB193C60-BF96-4F2E-A7F0-9AF747CCF54F}">
      <dgm:prSet/>
      <dgm:spPr/>
      <dgm:t>
        <a:bodyPr/>
        <a:lstStyle/>
        <a:p>
          <a:endParaRPr lang="hu-HU"/>
        </a:p>
      </dgm:t>
    </dgm:pt>
    <dgm:pt modelId="{3B9F4E2B-8586-45D4-89A1-FD5603566962}">
      <dgm:prSet phldrT="[Szöveg]"/>
      <dgm:spPr/>
      <dgm:t>
        <a:bodyPr/>
        <a:lstStyle/>
        <a:p>
          <a:r>
            <a:rPr lang="hu-HU" dirty="0" smtClean="0"/>
            <a:t>Gazdasági kiegyezés</a:t>
          </a:r>
          <a:endParaRPr lang="hu-HU" dirty="0"/>
        </a:p>
      </dgm:t>
    </dgm:pt>
    <dgm:pt modelId="{219DFF67-64B6-4910-8844-BEA9628CD9AE}" type="parTrans" cxnId="{1FC8FD5C-C49A-4F7C-89A5-EFEEBA46B79D}">
      <dgm:prSet/>
      <dgm:spPr/>
      <dgm:t>
        <a:bodyPr/>
        <a:lstStyle/>
        <a:p>
          <a:endParaRPr lang="hu-HU"/>
        </a:p>
      </dgm:t>
    </dgm:pt>
    <dgm:pt modelId="{F4BA068D-5CB6-4E2B-B57D-2FA008A2DCE5}" type="sibTrans" cxnId="{1FC8FD5C-C49A-4F7C-89A5-EFEEBA46B79D}">
      <dgm:prSet/>
      <dgm:spPr/>
      <dgm:t>
        <a:bodyPr/>
        <a:lstStyle/>
        <a:p>
          <a:endParaRPr lang="hu-HU"/>
        </a:p>
      </dgm:t>
    </dgm:pt>
    <dgm:pt modelId="{F7568CF7-9DAE-48FB-980B-DE398ED79628}">
      <dgm:prSet phldrT="[Szöveg]"/>
      <dgm:spPr/>
      <dgm:t>
        <a:bodyPr/>
        <a:lstStyle/>
        <a:p>
          <a:r>
            <a:rPr lang="hu-HU" dirty="0" smtClean="0"/>
            <a:t>________</a:t>
          </a:r>
          <a:endParaRPr lang="hu-HU" dirty="0"/>
        </a:p>
      </dgm:t>
    </dgm:pt>
    <dgm:pt modelId="{460AE544-6271-4395-AF9F-8846E0601B6C}" type="parTrans" cxnId="{0AA4F0BB-1304-4C26-8829-02059B203A16}">
      <dgm:prSet/>
      <dgm:spPr/>
      <dgm:t>
        <a:bodyPr/>
        <a:lstStyle/>
        <a:p>
          <a:endParaRPr lang="hu-HU"/>
        </a:p>
      </dgm:t>
    </dgm:pt>
    <dgm:pt modelId="{3E98EB85-D39F-443B-9558-EA8A658D4604}" type="sibTrans" cxnId="{0AA4F0BB-1304-4C26-8829-02059B203A16}">
      <dgm:prSet/>
      <dgm:spPr/>
      <dgm:t>
        <a:bodyPr/>
        <a:lstStyle/>
        <a:p>
          <a:endParaRPr lang="hu-HU"/>
        </a:p>
      </dgm:t>
    </dgm:pt>
    <dgm:pt modelId="{269F1019-9F5F-4103-A38D-EE2F67D03AAE}">
      <dgm:prSet phldrT="[Szöveg]"/>
      <dgm:spPr/>
      <dgm:t>
        <a:bodyPr/>
        <a:lstStyle/>
        <a:p>
          <a:r>
            <a:rPr lang="hu-HU" dirty="0" smtClean="0"/>
            <a:t>_______</a:t>
          </a:r>
          <a:endParaRPr lang="hu-HU" dirty="0"/>
        </a:p>
      </dgm:t>
    </dgm:pt>
    <dgm:pt modelId="{30002092-8884-4675-A1F5-1164CB6D7B36}" type="parTrans" cxnId="{CC3A3D8D-1D64-4D0B-8F9A-C51B956CB102}">
      <dgm:prSet/>
      <dgm:spPr/>
      <dgm:t>
        <a:bodyPr/>
        <a:lstStyle/>
        <a:p>
          <a:endParaRPr lang="hu-HU"/>
        </a:p>
      </dgm:t>
    </dgm:pt>
    <dgm:pt modelId="{0AB84E31-9ACB-4FF0-A817-0B1B027C9E3B}" type="sibTrans" cxnId="{CC3A3D8D-1D64-4D0B-8F9A-C51B956CB102}">
      <dgm:prSet/>
      <dgm:spPr/>
      <dgm:t>
        <a:bodyPr/>
        <a:lstStyle/>
        <a:p>
          <a:endParaRPr lang="hu-HU"/>
        </a:p>
      </dgm:t>
    </dgm:pt>
    <dgm:pt modelId="{E64FF27F-32F1-48DE-95C9-67F4BE296FFA}">
      <dgm:prSet/>
      <dgm:spPr/>
      <dgm:t>
        <a:bodyPr/>
        <a:lstStyle/>
        <a:p>
          <a:r>
            <a:rPr lang="hu-HU" dirty="0" smtClean="0"/>
            <a:t>________</a:t>
          </a:r>
          <a:endParaRPr lang="hu-HU" dirty="0"/>
        </a:p>
      </dgm:t>
    </dgm:pt>
    <dgm:pt modelId="{AD8DEAAE-D9CB-4942-9A26-A1EAB9D2384E}" type="parTrans" cxnId="{6ABE75C8-22FD-4024-B050-6147BAB27AA1}">
      <dgm:prSet/>
      <dgm:spPr/>
      <dgm:t>
        <a:bodyPr/>
        <a:lstStyle/>
        <a:p>
          <a:endParaRPr lang="hu-HU"/>
        </a:p>
      </dgm:t>
    </dgm:pt>
    <dgm:pt modelId="{91C97ACB-86BC-42A7-99D8-2DBB2B02F0E7}" type="sibTrans" cxnId="{6ABE75C8-22FD-4024-B050-6147BAB27AA1}">
      <dgm:prSet/>
      <dgm:spPr/>
      <dgm:t>
        <a:bodyPr/>
        <a:lstStyle/>
        <a:p>
          <a:endParaRPr lang="hu-HU"/>
        </a:p>
      </dgm:t>
    </dgm:pt>
    <dgm:pt modelId="{1BEE8511-925F-4134-8C9E-EC869CA5A42E}">
      <dgm:prSet/>
      <dgm:spPr/>
      <dgm:t>
        <a:bodyPr/>
        <a:lstStyle/>
        <a:p>
          <a:r>
            <a:rPr lang="hu-HU" dirty="0" smtClean="0"/>
            <a:t>_______</a:t>
          </a:r>
          <a:endParaRPr lang="hu-HU" dirty="0"/>
        </a:p>
      </dgm:t>
    </dgm:pt>
    <dgm:pt modelId="{CE401024-919B-4007-97BD-072F2D1BF458}" type="parTrans" cxnId="{E4B11EF3-0A77-4483-99D1-DAD666714415}">
      <dgm:prSet/>
      <dgm:spPr/>
      <dgm:t>
        <a:bodyPr/>
        <a:lstStyle/>
        <a:p>
          <a:endParaRPr lang="hu-HU"/>
        </a:p>
      </dgm:t>
    </dgm:pt>
    <dgm:pt modelId="{2BB7C4F8-6C7F-4D3F-B2B9-F746ECC6250B}" type="sibTrans" cxnId="{E4B11EF3-0A77-4483-99D1-DAD666714415}">
      <dgm:prSet/>
      <dgm:spPr/>
      <dgm:t>
        <a:bodyPr/>
        <a:lstStyle/>
        <a:p>
          <a:endParaRPr lang="hu-HU"/>
        </a:p>
      </dgm:t>
    </dgm:pt>
    <dgm:pt modelId="{3DCC5295-DB75-4B80-B1D6-EBCE66B7FD9E}" type="pres">
      <dgm:prSet presAssocID="{E8DF181E-D03D-4EAB-9CDE-E24E0B481D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C1B3B26-2D9C-4B63-984C-9A9CAEF9D65C}" type="pres">
      <dgm:prSet presAssocID="{3B9F4E2B-8586-45D4-89A1-FD5603566962}" presName="boxAndChildren" presStyleCnt="0"/>
      <dgm:spPr/>
    </dgm:pt>
    <dgm:pt modelId="{EECBB7CC-6E6B-498B-A896-EA142EFBF505}" type="pres">
      <dgm:prSet presAssocID="{3B9F4E2B-8586-45D4-89A1-FD5603566962}" presName="parentTextBox" presStyleLbl="node1" presStyleIdx="0" presStyleCnt="3"/>
      <dgm:spPr/>
      <dgm:t>
        <a:bodyPr/>
        <a:lstStyle/>
        <a:p>
          <a:endParaRPr lang="hu-HU"/>
        </a:p>
      </dgm:t>
    </dgm:pt>
    <dgm:pt modelId="{82CB2431-06B1-4B2F-9D0F-EA741857C756}" type="pres">
      <dgm:prSet presAssocID="{3B9F4E2B-8586-45D4-89A1-FD5603566962}" presName="entireBox" presStyleLbl="node1" presStyleIdx="0" presStyleCnt="3"/>
      <dgm:spPr/>
      <dgm:t>
        <a:bodyPr/>
        <a:lstStyle/>
        <a:p>
          <a:endParaRPr lang="hu-HU"/>
        </a:p>
      </dgm:t>
    </dgm:pt>
    <dgm:pt modelId="{E0A75416-8146-41C2-A7C8-EE9FA23D8BE3}" type="pres">
      <dgm:prSet presAssocID="{3B9F4E2B-8586-45D4-89A1-FD5603566962}" presName="descendantBox" presStyleCnt="0"/>
      <dgm:spPr/>
    </dgm:pt>
    <dgm:pt modelId="{70A4EA29-1BD2-49B6-B4FA-C6802409F231}" type="pres">
      <dgm:prSet presAssocID="{F7568CF7-9DAE-48FB-980B-DE398ED79628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538BAB-69F7-4964-B659-48BB0C78BC6E}" type="pres">
      <dgm:prSet presAssocID="{269F1019-9F5F-4103-A38D-EE2F67D03AAE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B6DB49E-A76A-4C83-BBB3-B10FB49245F9}" type="pres">
      <dgm:prSet presAssocID="{1BEE8511-925F-4134-8C9E-EC869CA5A42E}" presName="childTextBox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EC3541-7A99-47B5-BE90-A15C5122A131}" type="pres">
      <dgm:prSet presAssocID="{C66AF5C4-5C34-44BD-B55A-206823A4501A}" presName="sp" presStyleCnt="0"/>
      <dgm:spPr/>
    </dgm:pt>
    <dgm:pt modelId="{3927A6C2-8989-4044-A52A-67F6DC8E750A}" type="pres">
      <dgm:prSet presAssocID="{38478F79-5B4E-4F4C-AB3C-73C3B8F81977}" presName="arrowAndChildren" presStyleCnt="0"/>
      <dgm:spPr/>
    </dgm:pt>
    <dgm:pt modelId="{AFC98FDE-DC7F-4089-857A-2CECDB97125B}" type="pres">
      <dgm:prSet presAssocID="{38478F79-5B4E-4F4C-AB3C-73C3B8F81977}" presName="parentTextArrow" presStyleLbl="node1" presStyleIdx="0" presStyleCnt="3"/>
      <dgm:spPr/>
      <dgm:t>
        <a:bodyPr/>
        <a:lstStyle/>
        <a:p>
          <a:endParaRPr lang="hu-HU"/>
        </a:p>
      </dgm:t>
    </dgm:pt>
    <dgm:pt modelId="{54121439-478F-4DE3-9EE3-30F93BDD0851}" type="pres">
      <dgm:prSet presAssocID="{38478F79-5B4E-4F4C-AB3C-73C3B8F81977}" presName="arrow" presStyleLbl="node1" presStyleIdx="1" presStyleCnt="3"/>
      <dgm:spPr/>
      <dgm:t>
        <a:bodyPr/>
        <a:lstStyle/>
        <a:p>
          <a:endParaRPr lang="hu-HU"/>
        </a:p>
      </dgm:t>
    </dgm:pt>
    <dgm:pt modelId="{B3ADBF81-691C-4034-9F00-67E2CB813E1F}" type="pres">
      <dgm:prSet presAssocID="{38478F79-5B4E-4F4C-AB3C-73C3B8F81977}" presName="descendantArrow" presStyleCnt="0"/>
      <dgm:spPr/>
    </dgm:pt>
    <dgm:pt modelId="{498B8AE4-CEA7-4EFF-9CB7-F670289C6CEA}" type="pres">
      <dgm:prSet presAssocID="{688F85CB-683D-48CB-9127-AF9D01AFB939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4EBFE1-BCBD-48CB-A47C-7E1ADA29314A}" type="pres">
      <dgm:prSet presAssocID="{60384411-CB16-4364-930B-C826D5234117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362BD5-69FC-44C2-A662-900255280DC0}" type="pres">
      <dgm:prSet presAssocID="{E64FF27F-32F1-48DE-95C9-67F4BE296FFA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388DF6-D631-45E1-84EE-6D990FB1906A}" type="pres">
      <dgm:prSet presAssocID="{BC77F01D-7A0C-4A77-B811-741680FC010A}" presName="sp" presStyleCnt="0"/>
      <dgm:spPr/>
    </dgm:pt>
    <dgm:pt modelId="{AD899DAE-D0FF-40BB-BABE-CFBDD7879ABC}" type="pres">
      <dgm:prSet presAssocID="{7EA7CAB3-01D4-4503-9FFA-F45F21C3E95E}" presName="arrowAndChildren" presStyleCnt="0"/>
      <dgm:spPr/>
    </dgm:pt>
    <dgm:pt modelId="{2D8FAD37-7A44-4693-B0C1-4AE1C870F820}" type="pres">
      <dgm:prSet presAssocID="{7EA7CAB3-01D4-4503-9FFA-F45F21C3E95E}" presName="parentTextArrow" presStyleLbl="node1" presStyleIdx="1" presStyleCnt="3"/>
      <dgm:spPr/>
      <dgm:t>
        <a:bodyPr/>
        <a:lstStyle/>
        <a:p>
          <a:endParaRPr lang="hu-HU"/>
        </a:p>
      </dgm:t>
    </dgm:pt>
    <dgm:pt modelId="{CD3B538D-D50F-418D-BDC5-E1971FB700FF}" type="pres">
      <dgm:prSet presAssocID="{7EA7CAB3-01D4-4503-9FFA-F45F21C3E95E}" presName="arrow" presStyleLbl="node1" presStyleIdx="2" presStyleCnt="3"/>
      <dgm:spPr/>
      <dgm:t>
        <a:bodyPr/>
        <a:lstStyle/>
        <a:p>
          <a:endParaRPr lang="hu-HU"/>
        </a:p>
      </dgm:t>
    </dgm:pt>
    <dgm:pt modelId="{DF00165A-57EB-48CB-8FF8-1C595BABC8A7}" type="pres">
      <dgm:prSet presAssocID="{7EA7CAB3-01D4-4503-9FFA-F45F21C3E95E}" presName="descendantArrow" presStyleCnt="0"/>
      <dgm:spPr/>
    </dgm:pt>
    <dgm:pt modelId="{32DCBE5C-BF7F-4816-BE66-49E990BFD4C9}" type="pres">
      <dgm:prSet presAssocID="{A3240648-6A71-40A6-BAAA-83CCFE9737B6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2F94FFE-79D4-4CDE-A14C-350F782D5565}" type="presOf" srcId="{7EA7CAB3-01D4-4503-9FFA-F45F21C3E95E}" destId="{2D8FAD37-7A44-4693-B0C1-4AE1C870F820}" srcOrd="0" destOrd="0" presId="urn:microsoft.com/office/officeart/2005/8/layout/process4"/>
    <dgm:cxn modelId="{6909F5AF-144D-41EC-94CB-6915D2416C5C}" type="presOf" srcId="{269F1019-9F5F-4103-A38D-EE2F67D03AAE}" destId="{A5538BAB-69F7-4964-B659-48BB0C78BC6E}" srcOrd="0" destOrd="0" presId="urn:microsoft.com/office/officeart/2005/8/layout/process4"/>
    <dgm:cxn modelId="{CC3A3D8D-1D64-4D0B-8F9A-C51B956CB102}" srcId="{3B9F4E2B-8586-45D4-89A1-FD5603566962}" destId="{269F1019-9F5F-4103-A38D-EE2F67D03AAE}" srcOrd="1" destOrd="0" parTransId="{30002092-8884-4675-A1F5-1164CB6D7B36}" sibTransId="{0AB84E31-9ACB-4FF0-A817-0B1B027C9E3B}"/>
    <dgm:cxn modelId="{0AA4F0BB-1304-4C26-8829-02059B203A16}" srcId="{3B9F4E2B-8586-45D4-89A1-FD5603566962}" destId="{F7568CF7-9DAE-48FB-980B-DE398ED79628}" srcOrd="0" destOrd="0" parTransId="{460AE544-6271-4395-AF9F-8846E0601B6C}" sibTransId="{3E98EB85-D39F-443B-9558-EA8A658D4604}"/>
    <dgm:cxn modelId="{6164A3CF-5C40-462B-8DBE-27C71DEC6B2E}" type="presOf" srcId="{A3240648-6A71-40A6-BAAA-83CCFE9737B6}" destId="{32DCBE5C-BF7F-4816-BE66-49E990BFD4C9}" srcOrd="0" destOrd="0" presId="urn:microsoft.com/office/officeart/2005/8/layout/process4"/>
    <dgm:cxn modelId="{A1168626-030B-43C8-9393-238F4E32A60D}" type="presOf" srcId="{E8DF181E-D03D-4EAB-9CDE-E24E0B481D2D}" destId="{3DCC5295-DB75-4B80-B1D6-EBCE66B7FD9E}" srcOrd="0" destOrd="0" presId="urn:microsoft.com/office/officeart/2005/8/layout/process4"/>
    <dgm:cxn modelId="{133989A5-2350-44A6-B292-5F237B22A4A8}" type="presOf" srcId="{F7568CF7-9DAE-48FB-980B-DE398ED79628}" destId="{70A4EA29-1BD2-49B6-B4FA-C6802409F231}" srcOrd="0" destOrd="0" presId="urn:microsoft.com/office/officeart/2005/8/layout/process4"/>
    <dgm:cxn modelId="{6ABE75C8-22FD-4024-B050-6147BAB27AA1}" srcId="{38478F79-5B4E-4F4C-AB3C-73C3B8F81977}" destId="{E64FF27F-32F1-48DE-95C9-67F4BE296FFA}" srcOrd="2" destOrd="0" parTransId="{AD8DEAAE-D9CB-4942-9A26-A1EAB9D2384E}" sibTransId="{91C97ACB-86BC-42A7-99D8-2DBB2B02F0E7}"/>
    <dgm:cxn modelId="{DCF0BD8C-011E-4976-94D1-07F72CC5E9CA}" type="presOf" srcId="{688F85CB-683D-48CB-9127-AF9D01AFB939}" destId="{498B8AE4-CEA7-4EFF-9CB7-F670289C6CEA}" srcOrd="0" destOrd="0" presId="urn:microsoft.com/office/officeart/2005/8/layout/process4"/>
    <dgm:cxn modelId="{1FC8FD5C-C49A-4F7C-89A5-EFEEBA46B79D}" srcId="{E8DF181E-D03D-4EAB-9CDE-E24E0B481D2D}" destId="{3B9F4E2B-8586-45D4-89A1-FD5603566962}" srcOrd="2" destOrd="0" parTransId="{219DFF67-64B6-4910-8844-BEA9628CD9AE}" sibTransId="{F4BA068D-5CB6-4E2B-B57D-2FA008A2DCE5}"/>
    <dgm:cxn modelId="{E4B11EF3-0A77-4483-99D1-DAD666714415}" srcId="{3B9F4E2B-8586-45D4-89A1-FD5603566962}" destId="{1BEE8511-925F-4134-8C9E-EC869CA5A42E}" srcOrd="2" destOrd="0" parTransId="{CE401024-919B-4007-97BD-072F2D1BF458}" sibTransId="{2BB7C4F8-6C7F-4D3F-B2B9-F746ECC6250B}"/>
    <dgm:cxn modelId="{70D6F32C-B91D-42B1-9147-23783014BA4A}" srcId="{E8DF181E-D03D-4EAB-9CDE-E24E0B481D2D}" destId="{38478F79-5B4E-4F4C-AB3C-73C3B8F81977}" srcOrd="1" destOrd="0" parTransId="{B05C0973-3582-41D6-B478-B4AF747B0867}" sibTransId="{C66AF5C4-5C34-44BD-B55A-206823A4501A}"/>
    <dgm:cxn modelId="{9C948A50-0985-403F-832A-0D8AD4E70106}" type="presOf" srcId="{7EA7CAB3-01D4-4503-9FFA-F45F21C3E95E}" destId="{CD3B538D-D50F-418D-BDC5-E1971FB700FF}" srcOrd="1" destOrd="0" presId="urn:microsoft.com/office/officeart/2005/8/layout/process4"/>
    <dgm:cxn modelId="{485391A2-5F68-4A4C-BAF0-541CBD51F260}" type="presOf" srcId="{E64FF27F-32F1-48DE-95C9-67F4BE296FFA}" destId="{00362BD5-69FC-44C2-A662-900255280DC0}" srcOrd="0" destOrd="0" presId="urn:microsoft.com/office/officeart/2005/8/layout/process4"/>
    <dgm:cxn modelId="{8A240670-F8C1-43FC-A77B-464D189D898A}" type="presOf" srcId="{60384411-CB16-4364-930B-C826D5234117}" destId="{094EBFE1-BCBD-48CB-A47C-7E1ADA29314A}" srcOrd="0" destOrd="0" presId="urn:microsoft.com/office/officeart/2005/8/layout/process4"/>
    <dgm:cxn modelId="{BB193C60-BF96-4F2E-A7F0-9AF747CCF54F}" srcId="{38478F79-5B4E-4F4C-AB3C-73C3B8F81977}" destId="{60384411-CB16-4364-930B-C826D5234117}" srcOrd="1" destOrd="0" parTransId="{20CA742A-1CC5-4293-B8B8-26FD2929E0F4}" sibTransId="{44B3C868-2DDD-4A7F-9D34-838B42E02F4A}"/>
    <dgm:cxn modelId="{4B7324B8-6034-46DE-9BF7-057D546A5D39}" type="presOf" srcId="{38478F79-5B4E-4F4C-AB3C-73C3B8F81977}" destId="{54121439-478F-4DE3-9EE3-30F93BDD0851}" srcOrd="1" destOrd="0" presId="urn:microsoft.com/office/officeart/2005/8/layout/process4"/>
    <dgm:cxn modelId="{87561BA6-AD08-4177-94EB-42239C813796}" srcId="{E8DF181E-D03D-4EAB-9CDE-E24E0B481D2D}" destId="{7EA7CAB3-01D4-4503-9FFA-F45F21C3E95E}" srcOrd="0" destOrd="0" parTransId="{590BF335-C161-4504-B659-957ED89F95B7}" sibTransId="{BC77F01D-7A0C-4A77-B811-741680FC010A}"/>
    <dgm:cxn modelId="{85E53F99-E190-4226-A517-A00CA0FC55A3}" type="presOf" srcId="{3B9F4E2B-8586-45D4-89A1-FD5603566962}" destId="{EECBB7CC-6E6B-498B-A896-EA142EFBF505}" srcOrd="0" destOrd="0" presId="urn:microsoft.com/office/officeart/2005/8/layout/process4"/>
    <dgm:cxn modelId="{FC4B0883-F64F-4D0F-BC81-617CD26C70FD}" type="presOf" srcId="{3B9F4E2B-8586-45D4-89A1-FD5603566962}" destId="{82CB2431-06B1-4B2F-9D0F-EA741857C756}" srcOrd="1" destOrd="0" presId="urn:microsoft.com/office/officeart/2005/8/layout/process4"/>
    <dgm:cxn modelId="{279C00A5-5B4F-468A-B14F-433A51427C36}" type="presOf" srcId="{1BEE8511-925F-4134-8C9E-EC869CA5A42E}" destId="{0B6DB49E-A76A-4C83-BBB3-B10FB49245F9}" srcOrd="0" destOrd="0" presId="urn:microsoft.com/office/officeart/2005/8/layout/process4"/>
    <dgm:cxn modelId="{85F99B81-23B6-4D41-8B24-263276062E87}" srcId="{7EA7CAB3-01D4-4503-9FFA-F45F21C3E95E}" destId="{A3240648-6A71-40A6-BAAA-83CCFE9737B6}" srcOrd="0" destOrd="0" parTransId="{0E6218FC-1EF2-4490-A52C-2EA13F71F569}" sibTransId="{588CC8DE-810D-4B0D-B032-7D60B9E57519}"/>
    <dgm:cxn modelId="{6C20D0F2-E011-4D0A-BB0E-C489588FAAD0}" srcId="{38478F79-5B4E-4F4C-AB3C-73C3B8F81977}" destId="{688F85CB-683D-48CB-9127-AF9D01AFB939}" srcOrd="0" destOrd="0" parTransId="{1C1D1881-2C0F-4E5D-9A3A-03DED8F6019B}" sibTransId="{1457285E-BD47-41B2-8C24-B69B59B898A8}"/>
    <dgm:cxn modelId="{E72E3939-8216-4830-8EB0-BCF99EC99043}" type="presOf" srcId="{38478F79-5B4E-4F4C-AB3C-73C3B8F81977}" destId="{AFC98FDE-DC7F-4089-857A-2CECDB97125B}" srcOrd="0" destOrd="0" presId="urn:microsoft.com/office/officeart/2005/8/layout/process4"/>
    <dgm:cxn modelId="{C4EE1F94-0C97-430B-9AB5-0BFAE99432BB}" type="presParOf" srcId="{3DCC5295-DB75-4B80-B1D6-EBCE66B7FD9E}" destId="{2C1B3B26-2D9C-4B63-984C-9A9CAEF9D65C}" srcOrd="0" destOrd="0" presId="urn:microsoft.com/office/officeart/2005/8/layout/process4"/>
    <dgm:cxn modelId="{4841E8F9-8371-435D-9F49-8F09E70E5B6E}" type="presParOf" srcId="{2C1B3B26-2D9C-4B63-984C-9A9CAEF9D65C}" destId="{EECBB7CC-6E6B-498B-A896-EA142EFBF505}" srcOrd="0" destOrd="0" presId="urn:microsoft.com/office/officeart/2005/8/layout/process4"/>
    <dgm:cxn modelId="{C512A299-8626-422A-9C6D-8CFD4E29B6B5}" type="presParOf" srcId="{2C1B3B26-2D9C-4B63-984C-9A9CAEF9D65C}" destId="{82CB2431-06B1-4B2F-9D0F-EA741857C756}" srcOrd="1" destOrd="0" presId="urn:microsoft.com/office/officeart/2005/8/layout/process4"/>
    <dgm:cxn modelId="{C0FADD14-1C05-462B-9F59-61E64A753F6D}" type="presParOf" srcId="{2C1B3B26-2D9C-4B63-984C-9A9CAEF9D65C}" destId="{E0A75416-8146-41C2-A7C8-EE9FA23D8BE3}" srcOrd="2" destOrd="0" presId="urn:microsoft.com/office/officeart/2005/8/layout/process4"/>
    <dgm:cxn modelId="{C98B8042-2E9B-44DD-B3E4-56596DEC3A12}" type="presParOf" srcId="{E0A75416-8146-41C2-A7C8-EE9FA23D8BE3}" destId="{70A4EA29-1BD2-49B6-B4FA-C6802409F231}" srcOrd="0" destOrd="0" presId="urn:microsoft.com/office/officeart/2005/8/layout/process4"/>
    <dgm:cxn modelId="{3015EAEB-19C4-44E9-A8A6-34E1416507C7}" type="presParOf" srcId="{E0A75416-8146-41C2-A7C8-EE9FA23D8BE3}" destId="{A5538BAB-69F7-4964-B659-48BB0C78BC6E}" srcOrd="1" destOrd="0" presId="urn:microsoft.com/office/officeart/2005/8/layout/process4"/>
    <dgm:cxn modelId="{9E44EA67-A8E7-47CA-9BEC-05EE71A8F8EA}" type="presParOf" srcId="{E0A75416-8146-41C2-A7C8-EE9FA23D8BE3}" destId="{0B6DB49E-A76A-4C83-BBB3-B10FB49245F9}" srcOrd="2" destOrd="0" presId="urn:microsoft.com/office/officeart/2005/8/layout/process4"/>
    <dgm:cxn modelId="{66E66089-0BDA-4DEA-A5E6-82A3BB2C7DEF}" type="presParOf" srcId="{3DCC5295-DB75-4B80-B1D6-EBCE66B7FD9E}" destId="{F7EC3541-7A99-47B5-BE90-A15C5122A131}" srcOrd="1" destOrd="0" presId="urn:microsoft.com/office/officeart/2005/8/layout/process4"/>
    <dgm:cxn modelId="{1CD02D32-1AFD-43CB-9078-C13883A69F27}" type="presParOf" srcId="{3DCC5295-DB75-4B80-B1D6-EBCE66B7FD9E}" destId="{3927A6C2-8989-4044-A52A-67F6DC8E750A}" srcOrd="2" destOrd="0" presId="urn:microsoft.com/office/officeart/2005/8/layout/process4"/>
    <dgm:cxn modelId="{FF228230-7218-4F28-902C-70F012B74A3A}" type="presParOf" srcId="{3927A6C2-8989-4044-A52A-67F6DC8E750A}" destId="{AFC98FDE-DC7F-4089-857A-2CECDB97125B}" srcOrd="0" destOrd="0" presId="urn:microsoft.com/office/officeart/2005/8/layout/process4"/>
    <dgm:cxn modelId="{A52F2FFF-E7C7-43E8-B5C0-BB7CDD68297B}" type="presParOf" srcId="{3927A6C2-8989-4044-A52A-67F6DC8E750A}" destId="{54121439-478F-4DE3-9EE3-30F93BDD0851}" srcOrd="1" destOrd="0" presId="urn:microsoft.com/office/officeart/2005/8/layout/process4"/>
    <dgm:cxn modelId="{AD468C9A-2695-419C-B298-5417807AAB99}" type="presParOf" srcId="{3927A6C2-8989-4044-A52A-67F6DC8E750A}" destId="{B3ADBF81-691C-4034-9F00-67E2CB813E1F}" srcOrd="2" destOrd="0" presId="urn:microsoft.com/office/officeart/2005/8/layout/process4"/>
    <dgm:cxn modelId="{31A10348-1676-4535-A613-00A120BC4E19}" type="presParOf" srcId="{B3ADBF81-691C-4034-9F00-67E2CB813E1F}" destId="{498B8AE4-CEA7-4EFF-9CB7-F670289C6CEA}" srcOrd="0" destOrd="0" presId="urn:microsoft.com/office/officeart/2005/8/layout/process4"/>
    <dgm:cxn modelId="{0CEED740-6CF5-4816-9F2A-C7E85E03CB35}" type="presParOf" srcId="{B3ADBF81-691C-4034-9F00-67E2CB813E1F}" destId="{094EBFE1-BCBD-48CB-A47C-7E1ADA29314A}" srcOrd="1" destOrd="0" presId="urn:microsoft.com/office/officeart/2005/8/layout/process4"/>
    <dgm:cxn modelId="{EF844C45-F022-437C-BFDC-71EEC5E6E21B}" type="presParOf" srcId="{B3ADBF81-691C-4034-9F00-67E2CB813E1F}" destId="{00362BD5-69FC-44C2-A662-900255280DC0}" srcOrd="2" destOrd="0" presId="urn:microsoft.com/office/officeart/2005/8/layout/process4"/>
    <dgm:cxn modelId="{DC312959-1747-4316-B0F3-D61403A5EECC}" type="presParOf" srcId="{3DCC5295-DB75-4B80-B1D6-EBCE66B7FD9E}" destId="{0F388DF6-D631-45E1-84EE-6D990FB1906A}" srcOrd="3" destOrd="0" presId="urn:microsoft.com/office/officeart/2005/8/layout/process4"/>
    <dgm:cxn modelId="{22A33ECD-E3E3-48D4-B700-B4BCD1BCEA30}" type="presParOf" srcId="{3DCC5295-DB75-4B80-B1D6-EBCE66B7FD9E}" destId="{AD899DAE-D0FF-40BB-BABE-CFBDD7879ABC}" srcOrd="4" destOrd="0" presId="urn:microsoft.com/office/officeart/2005/8/layout/process4"/>
    <dgm:cxn modelId="{A7960E98-3CA3-4539-87AF-8163A21734CA}" type="presParOf" srcId="{AD899DAE-D0FF-40BB-BABE-CFBDD7879ABC}" destId="{2D8FAD37-7A44-4693-B0C1-4AE1C870F820}" srcOrd="0" destOrd="0" presId="urn:microsoft.com/office/officeart/2005/8/layout/process4"/>
    <dgm:cxn modelId="{4BA47CE0-16E5-442D-B764-F7DC98AEB4B8}" type="presParOf" srcId="{AD899DAE-D0FF-40BB-BABE-CFBDD7879ABC}" destId="{CD3B538D-D50F-418D-BDC5-E1971FB700FF}" srcOrd="1" destOrd="0" presId="urn:microsoft.com/office/officeart/2005/8/layout/process4"/>
    <dgm:cxn modelId="{34EB5E16-E529-4D4E-B977-94AA2784CF5D}" type="presParOf" srcId="{AD899DAE-D0FF-40BB-BABE-CFBDD7879ABC}" destId="{DF00165A-57EB-48CB-8FF8-1C595BABC8A7}" srcOrd="2" destOrd="0" presId="urn:microsoft.com/office/officeart/2005/8/layout/process4"/>
    <dgm:cxn modelId="{1EF83AB9-ED93-4952-934A-D75715256E52}" type="presParOf" srcId="{DF00165A-57EB-48CB-8FF8-1C595BABC8A7}" destId="{32DCBE5C-BF7F-4816-BE66-49E990BFD4C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D9EFB1-9A41-4854-BA0F-2D8F1E8A83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1EC1D6D-D3F8-4075-955A-B9C03245E3EB}">
      <dgm:prSet phldrT="[Szöveg]"/>
      <dgm:spPr/>
      <dgm:t>
        <a:bodyPr/>
        <a:lstStyle/>
        <a:p>
          <a:r>
            <a:rPr lang="hu-HU" dirty="0" smtClean="0"/>
            <a:t>Gr. Tisza István</a:t>
          </a:r>
          <a:endParaRPr lang="hu-HU" dirty="0"/>
        </a:p>
      </dgm:t>
    </dgm:pt>
    <dgm:pt modelId="{830814EB-8B79-4CE7-AC00-F956FF4129B1}" type="parTrans" cxnId="{FD953DBA-DFCB-4DC4-B551-63BC1ED0A25D}">
      <dgm:prSet/>
      <dgm:spPr/>
      <dgm:t>
        <a:bodyPr/>
        <a:lstStyle/>
        <a:p>
          <a:endParaRPr lang="hu-HU"/>
        </a:p>
      </dgm:t>
    </dgm:pt>
    <dgm:pt modelId="{B9F5E5CC-845D-4E1A-974F-6CF99B7B4F97}" type="sibTrans" cxnId="{FD953DBA-DFCB-4DC4-B551-63BC1ED0A25D}">
      <dgm:prSet/>
      <dgm:spPr/>
      <dgm:t>
        <a:bodyPr/>
        <a:lstStyle/>
        <a:p>
          <a:endParaRPr lang="hu-HU"/>
        </a:p>
      </dgm:t>
    </dgm:pt>
    <dgm:pt modelId="{AFF723FC-35BA-4545-8F18-5F6276AC9F2A}">
      <dgm:prSet phldrT="[Szöveg]"/>
      <dgm:spPr/>
      <dgm:t>
        <a:bodyPr/>
        <a:lstStyle/>
        <a:p>
          <a:r>
            <a:rPr lang="hu-HU" dirty="0" smtClean="0"/>
            <a:t>Gr. Tisza Kálmán</a:t>
          </a:r>
          <a:endParaRPr lang="hu-HU" dirty="0"/>
        </a:p>
      </dgm:t>
    </dgm:pt>
    <dgm:pt modelId="{6135C2D5-D088-40A7-B39E-9CE0F91C6E78}" type="parTrans" cxnId="{181972C7-73B3-4C7E-9904-5310903997FF}">
      <dgm:prSet/>
      <dgm:spPr/>
      <dgm:t>
        <a:bodyPr/>
        <a:lstStyle/>
        <a:p>
          <a:endParaRPr lang="hu-HU"/>
        </a:p>
      </dgm:t>
    </dgm:pt>
    <dgm:pt modelId="{EBA58853-B1B3-4478-A1AD-907CF1C5547F}" type="sibTrans" cxnId="{181972C7-73B3-4C7E-9904-5310903997FF}">
      <dgm:prSet/>
      <dgm:spPr/>
      <dgm:t>
        <a:bodyPr/>
        <a:lstStyle/>
        <a:p>
          <a:endParaRPr lang="hu-HU"/>
        </a:p>
      </dgm:t>
    </dgm:pt>
    <dgm:pt modelId="{33E308C2-06E8-45EA-8762-2BC550E22C5F}">
      <dgm:prSet phldrT="[Szöveg]"/>
      <dgm:spPr/>
      <dgm:t>
        <a:bodyPr/>
        <a:lstStyle/>
        <a:p>
          <a:r>
            <a:rPr lang="hu-HU" dirty="0" smtClean="0"/>
            <a:t>Gr. Andrássy Gyula</a:t>
          </a:r>
          <a:endParaRPr lang="hu-HU" dirty="0"/>
        </a:p>
      </dgm:t>
    </dgm:pt>
    <dgm:pt modelId="{CBBF8988-BBB1-472D-AC08-D05959E6B233}" type="parTrans" cxnId="{818C9CD7-2116-44DD-8DF4-3CFE9AA56733}">
      <dgm:prSet/>
      <dgm:spPr/>
      <dgm:t>
        <a:bodyPr/>
        <a:lstStyle/>
        <a:p>
          <a:endParaRPr lang="hu-HU"/>
        </a:p>
      </dgm:t>
    </dgm:pt>
    <dgm:pt modelId="{EFFF3157-1570-426C-90A4-BEDC1D945D14}" type="sibTrans" cxnId="{818C9CD7-2116-44DD-8DF4-3CFE9AA56733}">
      <dgm:prSet/>
      <dgm:spPr/>
      <dgm:t>
        <a:bodyPr/>
        <a:lstStyle/>
        <a:p>
          <a:endParaRPr lang="hu-HU"/>
        </a:p>
      </dgm:t>
    </dgm:pt>
    <dgm:pt modelId="{51AA23EA-871E-4140-BA4A-75DC2FBA02A3}">
      <dgm:prSet/>
      <dgm:spPr/>
      <dgm:t>
        <a:bodyPr/>
        <a:lstStyle/>
        <a:p>
          <a:r>
            <a:rPr lang="hu-HU" dirty="0" smtClean="0"/>
            <a:t>Wekerle Sándor</a:t>
          </a:r>
          <a:endParaRPr lang="hu-HU" dirty="0"/>
        </a:p>
      </dgm:t>
    </dgm:pt>
    <dgm:pt modelId="{F28636AD-2A54-4EA2-AD79-F8581EC2518A}" type="parTrans" cxnId="{FD6F251E-6689-4018-BADF-A959E2CC9035}">
      <dgm:prSet/>
      <dgm:spPr/>
      <dgm:t>
        <a:bodyPr/>
        <a:lstStyle/>
        <a:p>
          <a:endParaRPr lang="hu-HU"/>
        </a:p>
      </dgm:t>
    </dgm:pt>
    <dgm:pt modelId="{AA1D2385-2480-4B67-82B5-6ED11D8E131F}" type="sibTrans" cxnId="{FD6F251E-6689-4018-BADF-A959E2CC9035}">
      <dgm:prSet/>
      <dgm:spPr/>
      <dgm:t>
        <a:bodyPr/>
        <a:lstStyle/>
        <a:p>
          <a:endParaRPr lang="hu-HU"/>
        </a:p>
      </dgm:t>
    </dgm:pt>
    <dgm:pt modelId="{F796FB3A-4C39-425F-B3E8-E4C8AAB0D299}">
      <dgm:prSet/>
      <dgm:spPr/>
      <dgm:t>
        <a:bodyPr/>
        <a:lstStyle/>
        <a:p>
          <a:r>
            <a:rPr lang="hu-HU" dirty="0" smtClean="0"/>
            <a:t>Széll Kálmán</a:t>
          </a:r>
          <a:endParaRPr lang="hu-HU" dirty="0"/>
        </a:p>
      </dgm:t>
    </dgm:pt>
    <dgm:pt modelId="{ED78128C-A326-4C79-9787-B734682ED0B4}" type="parTrans" cxnId="{A5AE95FA-88F0-41F0-BD0E-5DD050701EA3}">
      <dgm:prSet/>
      <dgm:spPr/>
      <dgm:t>
        <a:bodyPr/>
        <a:lstStyle/>
        <a:p>
          <a:endParaRPr lang="hu-HU"/>
        </a:p>
      </dgm:t>
    </dgm:pt>
    <dgm:pt modelId="{5DD3BB9E-964A-4D2B-B40E-E9B4209A2062}" type="sibTrans" cxnId="{A5AE95FA-88F0-41F0-BD0E-5DD050701EA3}">
      <dgm:prSet/>
      <dgm:spPr/>
      <dgm:t>
        <a:bodyPr/>
        <a:lstStyle/>
        <a:p>
          <a:endParaRPr lang="hu-HU"/>
        </a:p>
      </dgm:t>
    </dgm:pt>
    <dgm:pt modelId="{B1FF0AF0-3866-4AEA-A3D0-83C4125E3EFC}" type="pres">
      <dgm:prSet presAssocID="{4CD9EFB1-9A41-4854-BA0F-2D8F1E8A83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6F6D588-0BCC-4388-A1E5-32F1F892123A}" type="pres">
      <dgm:prSet presAssocID="{A1EC1D6D-D3F8-4075-955A-B9C03245E3EB}" presName="parentLin" presStyleCnt="0"/>
      <dgm:spPr/>
    </dgm:pt>
    <dgm:pt modelId="{9F8D20CD-4A74-4166-9833-1EF4F7F41E14}" type="pres">
      <dgm:prSet presAssocID="{A1EC1D6D-D3F8-4075-955A-B9C03245E3EB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4356CBCB-E6DC-4814-8AB1-E50411F66176}" type="pres">
      <dgm:prSet presAssocID="{A1EC1D6D-D3F8-4075-955A-B9C03245E3E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87F159-6C8C-4CA4-83FE-58A25171AB42}" type="pres">
      <dgm:prSet presAssocID="{A1EC1D6D-D3F8-4075-955A-B9C03245E3EB}" presName="negativeSpace" presStyleCnt="0"/>
      <dgm:spPr/>
    </dgm:pt>
    <dgm:pt modelId="{C04DB064-945C-485E-A292-7FD7DBCB71D2}" type="pres">
      <dgm:prSet presAssocID="{A1EC1D6D-D3F8-4075-955A-B9C03245E3EB}" presName="childText" presStyleLbl="conFgAcc1" presStyleIdx="0" presStyleCnt="5">
        <dgm:presLayoutVars>
          <dgm:bulletEnabled val="1"/>
        </dgm:presLayoutVars>
      </dgm:prSet>
      <dgm:spPr/>
    </dgm:pt>
    <dgm:pt modelId="{B8F586B2-E4D2-4E02-A1CD-3AFF8A16864A}" type="pres">
      <dgm:prSet presAssocID="{B9F5E5CC-845D-4E1A-974F-6CF99B7B4F97}" presName="spaceBetweenRectangles" presStyleCnt="0"/>
      <dgm:spPr/>
    </dgm:pt>
    <dgm:pt modelId="{331E2639-4475-428C-A9AF-0DA866FEA4B9}" type="pres">
      <dgm:prSet presAssocID="{AFF723FC-35BA-4545-8F18-5F6276AC9F2A}" presName="parentLin" presStyleCnt="0"/>
      <dgm:spPr/>
    </dgm:pt>
    <dgm:pt modelId="{51B2652C-BB48-4360-91F2-E585B75E510E}" type="pres">
      <dgm:prSet presAssocID="{AFF723FC-35BA-4545-8F18-5F6276AC9F2A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92C0C621-CA56-4A1C-8842-42B2040B9602}" type="pres">
      <dgm:prSet presAssocID="{AFF723FC-35BA-4545-8F18-5F6276AC9F2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2BDB7C-3CE0-47F3-B475-98E1EF0AD888}" type="pres">
      <dgm:prSet presAssocID="{AFF723FC-35BA-4545-8F18-5F6276AC9F2A}" presName="negativeSpace" presStyleCnt="0"/>
      <dgm:spPr/>
    </dgm:pt>
    <dgm:pt modelId="{A35440F3-4E9A-49D5-A690-71E9C8CA3E3C}" type="pres">
      <dgm:prSet presAssocID="{AFF723FC-35BA-4545-8F18-5F6276AC9F2A}" presName="childText" presStyleLbl="conFgAcc1" presStyleIdx="1" presStyleCnt="5">
        <dgm:presLayoutVars>
          <dgm:bulletEnabled val="1"/>
        </dgm:presLayoutVars>
      </dgm:prSet>
      <dgm:spPr/>
    </dgm:pt>
    <dgm:pt modelId="{815477DE-EDDE-4FDB-A9C9-C53741B31368}" type="pres">
      <dgm:prSet presAssocID="{EBA58853-B1B3-4478-A1AD-907CF1C5547F}" presName="spaceBetweenRectangles" presStyleCnt="0"/>
      <dgm:spPr/>
    </dgm:pt>
    <dgm:pt modelId="{7C3F734D-0302-4EC6-812A-395217D2CE87}" type="pres">
      <dgm:prSet presAssocID="{51AA23EA-871E-4140-BA4A-75DC2FBA02A3}" presName="parentLin" presStyleCnt="0"/>
      <dgm:spPr/>
    </dgm:pt>
    <dgm:pt modelId="{473DBB64-2AC6-4595-BB1A-E11D8B7B71D1}" type="pres">
      <dgm:prSet presAssocID="{51AA23EA-871E-4140-BA4A-75DC2FBA02A3}" presName="parentLeftMargin" presStyleLbl="node1" presStyleIdx="1" presStyleCnt="5"/>
      <dgm:spPr/>
      <dgm:t>
        <a:bodyPr/>
        <a:lstStyle/>
        <a:p>
          <a:endParaRPr lang="hu-HU"/>
        </a:p>
      </dgm:t>
    </dgm:pt>
    <dgm:pt modelId="{0CA2E8F6-4C3E-4250-BCBC-2BEE40E8DD5F}" type="pres">
      <dgm:prSet presAssocID="{51AA23EA-871E-4140-BA4A-75DC2FBA02A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606E74-2C2F-4A16-A134-0BBC70D7AA00}" type="pres">
      <dgm:prSet presAssocID="{51AA23EA-871E-4140-BA4A-75DC2FBA02A3}" presName="negativeSpace" presStyleCnt="0"/>
      <dgm:spPr/>
    </dgm:pt>
    <dgm:pt modelId="{9B2E5317-A62C-4B0D-AC21-60DB4205439C}" type="pres">
      <dgm:prSet presAssocID="{51AA23EA-871E-4140-BA4A-75DC2FBA02A3}" presName="childText" presStyleLbl="conFgAcc1" presStyleIdx="2" presStyleCnt="5">
        <dgm:presLayoutVars>
          <dgm:bulletEnabled val="1"/>
        </dgm:presLayoutVars>
      </dgm:prSet>
      <dgm:spPr/>
    </dgm:pt>
    <dgm:pt modelId="{6D62C918-D77A-4276-9665-82A20574325A}" type="pres">
      <dgm:prSet presAssocID="{AA1D2385-2480-4B67-82B5-6ED11D8E131F}" presName="spaceBetweenRectangles" presStyleCnt="0"/>
      <dgm:spPr/>
    </dgm:pt>
    <dgm:pt modelId="{E489E30F-5C26-4244-90C2-02242E45D7CF}" type="pres">
      <dgm:prSet presAssocID="{F796FB3A-4C39-425F-B3E8-E4C8AAB0D299}" presName="parentLin" presStyleCnt="0"/>
      <dgm:spPr/>
    </dgm:pt>
    <dgm:pt modelId="{5FC01ED5-B481-4B07-8759-8C7FC49F5B7A}" type="pres">
      <dgm:prSet presAssocID="{F796FB3A-4C39-425F-B3E8-E4C8AAB0D299}" presName="parentLeftMargin" presStyleLbl="node1" presStyleIdx="2" presStyleCnt="5"/>
      <dgm:spPr/>
      <dgm:t>
        <a:bodyPr/>
        <a:lstStyle/>
        <a:p>
          <a:endParaRPr lang="hu-HU"/>
        </a:p>
      </dgm:t>
    </dgm:pt>
    <dgm:pt modelId="{EEECB20E-273F-4F65-B220-5329145A2DAB}" type="pres">
      <dgm:prSet presAssocID="{F796FB3A-4C39-425F-B3E8-E4C8AAB0D29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950049-B049-41BA-B488-E096D95D3EB4}" type="pres">
      <dgm:prSet presAssocID="{F796FB3A-4C39-425F-B3E8-E4C8AAB0D299}" presName="negativeSpace" presStyleCnt="0"/>
      <dgm:spPr/>
    </dgm:pt>
    <dgm:pt modelId="{9D069B27-B40C-4D60-B3AD-5AB8C86F5719}" type="pres">
      <dgm:prSet presAssocID="{F796FB3A-4C39-425F-B3E8-E4C8AAB0D299}" presName="childText" presStyleLbl="conFgAcc1" presStyleIdx="3" presStyleCnt="5">
        <dgm:presLayoutVars>
          <dgm:bulletEnabled val="1"/>
        </dgm:presLayoutVars>
      </dgm:prSet>
      <dgm:spPr/>
    </dgm:pt>
    <dgm:pt modelId="{1FA8C977-3548-4EFE-AEA6-DE01D259085D}" type="pres">
      <dgm:prSet presAssocID="{5DD3BB9E-964A-4D2B-B40E-E9B4209A2062}" presName="spaceBetweenRectangles" presStyleCnt="0"/>
      <dgm:spPr/>
    </dgm:pt>
    <dgm:pt modelId="{14306718-FB7B-4CDB-BD17-5FFEC449754A}" type="pres">
      <dgm:prSet presAssocID="{33E308C2-06E8-45EA-8762-2BC550E22C5F}" presName="parentLin" presStyleCnt="0"/>
      <dgm:spPr/>
    </dgm:pt>
    <dgm:pt modelId="{68428BF5-1D96-4D86-A1C4-E6B542FE744A}" type="pres">
      <dgm:prSet presAssocID="{33E308C2-06E8-45EA-8762-2BC550E22C5F}" presName="parentLeftMargin" presStyleLbl="node1" presStyleIdx="3" presStyleCnt="5"/>
      <dgm:spPr/>
      <dgm:t>
        <a:bodyPr/>
        <a:lstStyle/>
        <a:p>
          <a:endParaRPr lang="hu-HU"/>
        </a:p>
      </dgm:t>
    </dgm:pt>
    <dgm:pt modelId="{73AF3444-05FA-440C-ADAD-A3E5740E3373}" type="pres">
      <dgm:prSet presAssocID="{33E308C2-06E8-45EA-8762-2BC550E22C5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E756BD-30B3-4BE6-A1B2-E24392F9E58B}" type="pres">
      <dgm:prSet presAssocID="{33E308C2-06E8-45EA-8762-2BC550E22C5F}" presName="negativeSpace" presStyleCnt="0"/>
      <dgm:spPr/>
    </dgm:pt>
    <dgm:pt modelId="{032920F2-605B-4193-98CC-EBB76EA41860}" type="pres">
      <dgm:prSet presAssocID="{33E308C2-06E8-45EA-8762-2BC550E22C5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87E65BC-BD29-4911-85A0-D573684F876B}" type="presOf" srcId="{33E308C2-06E8-45EA-8762-2BC550E22C5F}" destId="{73AF3444-05FA-440C-ADAD-A3E5740E3373}" srcOrd="1" destOrd="0" presId="urn:microsoft.com/office/officeart/2005/8/layout/list1"/>
    <dgm:cxn modelId="{8E493046-C00A-46E1-AB2A-C2DC3D604F11}" type="presOf" srcId="{AFF723FC-35BA-4545-8F18-5F6276AC9F2A}" destId="{51B2652C-BB48-4360-91F2-E585B75E510E}" srcOrd="0" destOrd="0" presId="urn:microsoft.com/office/officeart/2005/8/layout/list1"/>
    <dgm:cxn modelId="{FD6F251E-6689-4018-BADF-A959E2CC9035}" srcId="{4CD9EFB1-9A41-4854-BA0F-2D8F1E8A83A7}" destId="{51AA23EA-871E-4140-BA4A-75DC2FBA02A3}" srcOrd="2" destOrd="0" parTransId="{F28636AD-2A54-4EA2-AD79-F8581EC2518A}" sibTransId="{AA1D2385-2480-4B67-82B5-6ED11D8E131F}"/>
    <dgm:cxn modelId="{D5389DCD-C04F-4E51-B5F0-54220AF7E6FC}" type="presOf" srcId="{51AA23EA-871E-4140-BA4A-75DC2FBA02A3}" destId="{0CA2E8F6-4C3E-4250-BCBC-2BEE40E8DD5F}" srcOrd="1" destOrd="0" presId="urn:microsoft.com/office/officeart/2005/8/layout/list1"/>
    <dgm:cxn modelId="{372B364B-DA0C-49DA-92EC-81904A8BC0E4}" type="presOf" srcId="{4CD9EFB1-9A41-4854-BA0F-2D8F1E8A83A7}" destId="{B1FF0AF0-3866-4AEA-A3D0-83C4125E3EFC}" srcOrd="0" destOrd="0" presId="urn:microsoft.com/office/officeart/2005/8/layout/list1"/>
    <dgm:cxn modelId="{181972C7-73B3-4C7E-9904-5310903997FF}" srcId="{4CD9EFB1-9A41-4854-BA0F-2D8F1E8A83A7}" destId="{AFF723FC-35BA-4545-8F18-5F6276AC9F2A}" srcOrd="1" destOrd="0" parTransId="{6135C2D5-D088-40A7-B39E-9CE0F91C6E78}" sibTransId="{EBA58853-B1B3-4478-A1AD-907CF1C5547F}"/>
    <dgm:cxn modelId="{FD953DBA-DFCB-4DC4-B551-63BC1ED0A25D}" srcId="{4CD9EFB1-9A41-4854-BA0F-2D8F1E8A83A7}" destId="{A1EC1D6D-D3F8-4075-955A-B9C03245E3EB}" srcOrd="0" destOrd="0" parTransId="{830814EB-8B79-4CE7-AC00-F956FF4129B1}" sibTransId="{B9F5E5CC-845D-4E1A-974F-6CF99B7B4F97}"/>
    <dgm:cxn modelId="{F29D222E-A86A-465C-B2B6-AFD8348DAB10}" type="presOf" srcId="{A1EC1D6D-D3F8-4075-955A-B9C03245E3EB}" destId="{9F8D20CD-4A74-4166-9833-1EF4F7F41E14}" srcOrd="0" destOrd="0" presId="urn:microsoft.com/office/officeart/2005/8/layout/list1"/>
    <dgm:cxn modelId="{38D79026-75D4-4EEE-8168-014F992867C6}" type="presOf" srcId="{AFF723FC-35BA-4545-8F18-5F6276AC9F2A}" destId="{92C0C621-CA56-4A1C-8842-42B2040B9602}" srcOrd="1" destOrd="0" presId="urn:microsoft.com/office/officeart/2005/8/layout/list1"/>
    <dgm:cxn modelId="{1EF3F25B-355A-49E9-AC5F-47FAA190366E}" type="presOf" srcId="{51AA23EA-871E-4140-BA4A-75DC2FBA02A3}" destId="{473DBB64-2AC6-4595-BB1A-E11D8B7B71D1}" srcOrd="0" destOrd="0" presId="urn:microsoft.com/office/officeart/2005/8/layout/list1"/>
    <dgm:cxn modelId="{DD5E21E4-0E41-4AF7-9EE7-F927C44B7CC7}" type="presOf" srcId="{33E308C2-06E8-45EA-8762-2BC550E22C5F}" destId="{68428BF5-1D96-4D86-A1C4-E6B542FE744A}" srcOrd="0" destOrd="0" presId="urn:microsoft.com/office/officeart/2005/8/layout/list1"/>
    <dgm:cxn modelId="{D9A62095-75EA-494D-8B00-860BC9AC7624}" type="presOf" srcId="{A1EC1D6D-D3F8-4075-955A-B9C03245E3EB}" destId="{4356CBCB-E6DC-4814-8AB1-E50411F66176}" srcOrd="1" destOrd="0" presId="urn:microsoft.com/office/officeart/2005/8/layout/list1"/>
    <dgm:cxn modelId="{818C9CD7-2116-44DD-8DF4-3CFE9AA56733}" srcId="{4CD9EFB1-9A41-4854-BA0F-2D8F1E8A83A7}" destId="{33E308C2-06E8-45EA-8762-2BC550E22C5F}" srcOrd="4" destOrd="0" parTransId="{CBBF8988-BBB1-472D-AC08-D05959E6B233}" sibTransId="{EFFF3157-1570-426C-90A4-BEDC1D945D14}"/>
    <dgm:cxn modelId="{91EECD0F-39A3-4DC0-AD34-F7202497BD34}" type="presOf" srcId="{F796FB3A-4C39-425F-B3E8-E4C8AAB0D299}" destId="{5FC01ED5-B481-4B07-8759-8C7FC49F5B7A}" srcOrd="0" destOrd="0" presId="urn:microsoft.com/office/officeart/2005/8/layout/list1"/>
    <dgm:cxn modelId="{7D63670F-C659-4D7F-9AE5-5AE056652CB9}" type="presOf" srcId="{F796FB3A-4C39-425F-B3E8-E4C8AAB0D299}" destId="{EEECB20E-273F-4F65-B220-5329145A2DAB}" srcOrd="1" destOrd="0" presId="urn:microsoft.com/office/officeart/2005/8/layout/list1"/>
    <dgm:cxn modelId="{A5AE95FA-88F0-41F0-BD0E-5DD050701EA3}" srcId="{4CD9EFB1-9A41-4854-BA0F-2D8F1E8A83A7}" destId="{F796FB3A-4C39-425F-B3E8-E4C8AAB0D299}" srcOrd="3" destOrd="0" parTransId="{ED78128C-A326-4C79-9787-B734682ED0B4}" sibTransId="{5DD3BB9E-964A-4D2B-B40E-E9B4209A2062}"/>
    <dgm:cxn modelId="{83714AA9-BD10-4659-9BE2-80F9D9E922CB}" type="presParOf" srcId="{B1FF0AF0-3866-4AEA-A3D0-83C4125E3EFC}" destId="{36F6D588-0BCC-4388-A1E5-32F1F892123A}" srcOrd="0" destOrd="0" presId="urn:microsoft.com/office/officeart/2005/8/layout/list1"/>
    <dgm:cxn modelId="{4AE73493-3666-49A6-BA48-1BC8CBA095A9}" type="presParOf" srcId="{36F6D588-0BCC-4388-A1E5-32F1F892123A}" destId="{9F8D20CD-4A74-4166-9833-1EF4F7F41E14}" srcOrd="0" destOrd="0" presId="urn:microsoft.com/office/officeart/2005/8/layout/list1"/>
    <dgm:cxn modelId="{A51F3120-B023-4BC7-91C4-6409446C8CB6}" type="presParOf" srcId="{36F6D588-0BCC-4388-A1E5-32F1F892123A}" destId="{4356CBCB-E6DC-4814-8AB1-E50411F66176}" srcOrd="1" destOrd="0" presId="urn:microsoft.com/office/officeart/2005/8/layout/list1"/>
    <dgm:cxn modelId="{D1BCCDD8-B255-4C61-927E-E6839BDC4858}" type="presParOf" srcId="{B1FF0AF0-3866-4AEA-A3D0-83C4125E3EFC}" destId="{FB87F159-6C8C-4CA4-83FE-58A25171AB42}" srcOrd="1" destOrd="0" presId="urn:microsoft.com/office/officeart/2005/8/layout/list1"/>
    <dgm:cxn modelId="{5B9746E5-3123-41D7-BA94-D7AE25B19D34}" type="presParOf" srcId="{B1FF0AF0-3866-4AEA-A3D0-83C4125E3EFC}" destId="{C04DB064-945C-485E-A292-7FD7DBCB71D2}" srcOrd="2" destOrd="0" presId="urn:microsoft.com/office/officeart/2005/8/layout/list1"/>
    <dgm:cxn modelId="{EA56A423-7F79-4B1A-9D2A-B5630B24FE89}" type="presParOf" srcId="{B1FF0AF0-3866-4AEA-A3D0-83C4125E3EFC}" destId="{B8F586B2-E4D2-4E02-A1CD-3AFF8A16864A}" srcOrd="3" destOrd="0" presId="urn:microsoft.com/office/officeart/2005/8/layout/list1"/>
    <dgm:cxn modelId="{7FCB250E-B8D2-4B44-92C6-E92C0A3F229E}" type="presParOf" srcId="{B1FF0AF0-3866-4AEA-A3D0-83C4125E3EFC}" destId="{331E2639-4475-428C-A9AF-0DA866FEA4B9}" srcOrd="4" destOrd="0" presId="urn:microsoft.com/office/officeart/2005/8/layout/list1"/>
    <dgm:cxn modelId="{A314B21D-161D-4639-93B7-0856CE5C713A}" type="presParOf" srcId="{331E2639-4475-428C-A9AF-0DA866FEA4B9}" destId="{51B2652C-BB48-4360-91F2-E585B75E510E}" srcOrd="0" destOrd="0" presId="urn:microsoft.com/office/officeart/2005/8/layout/list1"/>
    <dgm:cxn modelId="{857BC541-61EA-4322-8CC6-62A227013C0E}" type="presParOf" srcId="{331E2639-4475-428C-A9AF-0DA866FEA4B9}" destId="{92C0C621-CA56-4A1C-8842-42B2040B9602}" srcOrd="1" destOrd="0" presId="urn:microsoft.com/office/officeart/2005/8/layout/list1"/>
    <dgm:cxn modelId="{13B75FD5-BB45-4267-9C59-21138FB46042}" type="presParOf" srcId="{B1FF0AF0-3866-4AEA-A3D0-83C4125E3EFC}" destId="{212BDB7C-3CE0-47F3-B475-98E1EF0AD888}" srcOrd="5" destOrd="0" presId="urn:microsoft.com/office/officeart/2005/8/layout/list1"/>
    <dgm:cxn modelId="{C5F6E25D-4181-4DD5-BEA6-E5191E532AE2}" type="presParOf" srcId="{B1FF0AF0-3866-4AEA-A3D0-83C4125E3EFC}" destId="{A35440F3-4E9A-49D5-A690-71E9C8CA3E3C}" srcOrd="6" destOrd="0" presId="urn:microsoft.com/office/officeart/2005/8/layout/list1"/>
    <dgm:cxn modelId="{D839FCDC-041D-497B-8ABA-ACD1AB91645A}" type="presParOf" srcId="{B1FF0AF0-3866-4AEA-A3D0-83C4125E3EFC}" destId="{815477DE-EDDE-4FDB-A9C9-C53741B31368}" srcOrd="7" destOrd="0" presId="urn:microsoft.com/office/officeart/2005/8/layout/list1"/>
    <dgm:cxn modelId="{7046F2B9-FEAC-41D2-8F65-69D2D4CF1D49}" type="presParOf" srcId="{B1FF0AF0-3866-4AEA-A3D0-83C4125E3EFC}" destId="{7C3F734D-0302-4EC6-812A-395217D2CE87}" srcOrd="8" destOrd="0" presId="urn:microsoft.com/office/officeart/2005/8/layout/list1"/>
    <dgm:cxn modelId="{DB88A9B6-34A8-4AD6-94B5-92276E9EA088}" type="presParOf" srcId="{7C3F734D-0302-4EC6-812A-395217D2CE87}" destId="{473DBB64-2AC6-4595-BB1A-E11D8B7B71D1}" srcOrd="0" destOrd="0" presId="urn:microsoft.com/office/officeart/2005/8/layout/list1"/>
    <dgm:cxn modelId="{F3D18108-5819-4475-8041-8B089E507541}" type="presParOf" srcId="{7C3F734D-0302-4EC6-812A-395217D2CE87}" destId="{0CA2E8F6-4C3E-4250-BCBC-2BEE40E8DD5F}" srcOrd="1" destOrd="0" presId="urn:microsoft.com/office/officeart/2005/8/layout/list1"/>
    <dgm:cxn modelId="{42A1CB2A-8791-460D-AC91-75A717018868}" type="presParOf" srcId="{B1FF0AF0-3866-4AEA-A3D0-83C4125E3EFC}" destId="{42606E74-2C2F-4A16-A134-0BBC70D7AA00}" srcOrd="9" destOrd="0" presId="urn:microsoft.com/office/officeart/2005/8/layout/list1"/>
    <dgm:cxn modelId="{CE42AFBE-1605-49BA-B6E7-6ACFA962354B}" type="presParOf" srcId="{B1FF0AF0-3866-4AEA-A3D0-83C4125E3EFC}" destId="{9B2E5317-A62C-4B0D-AC21-60DB4205439C}" srcOrd="10" destOrd="0" presId="urn:microsoft.com/office/officeart/2005/8/layout/list1"/>
    <dgm:cxn modelId="{73340669-8DF0-4935-9599-ABB5FFFF82CA}" type="presParOf" srcId="{B1FF0AF0-3866-4AEA-A3D0-83C4125E3EFC}" destId="{6D62C918-D77A-4276-9665-82A20574325A}" srcOrd="11" destOrd="0" presId="urn:microsoft.com/office/officeart/2005/8/layout/list1"/>
    <dgm:cxn modelId="{455C8596-1659-4B88-A08F-8BC47857AD47}" type="presParOf" srcId="{B1FF0AF0-3866-4AEA-A3D0-83C4125E3EFC}" destId="{E489E30F-5C26-4244-90C2-02242E45D7CF}" srcOrd="12" destOrd="0" presId="urn:microsoft.com/office/officeart/2005/8/layout/list1"/>
    <dgm:cxn modelId="{4B21283C-7DE9-48ED-A013-AF45A27CD89F}" type="presParOf" srcId="{E489E30F-5C26-4244-90C2-02242E45D7CF}" destId="{5FC01ED5-B481-4B07-8759-8C7FC49F5B7A}" srcOrd="0" destOrd="0" presId="urn:microsoft.com/office/officeart/2005/8/layout/list1"/>
    <dgm:cxn modelId="{9B091888-F952-480E-8230-EAB6DF2AB745}" type="presParOf" srcId="{E489E30F-5C26-4244-90C2-02242E45D7CF}" destId="{EEECB20E-273F-4F65-B220-5329145A2DAB}" srcOrd="1" destOrd="0" presId="urn:microsoft.com/office/officeart/2005/8/layout/list1"/>
    <dgm:cxn modelId="{C13F6848-8B3B-4366-9B63-EDED09BA42DE}" type="presParOf" srcId="{B1FF0AF0-3866-4AEA-A3D0-83C4125E3EFC}" destId="{B5950049-B049-41BA-B488-E096D95D3EB4}" srcOrd="13" destOrd="0" presId="urn:microsoft.com/office/officeart/2005/8/layout/list1"/>
    <dgm:cxn modelId="{55C41479-A452-4D4F-A5D0-EFC6E110FD53}" type="presParOf" srcId="{B1FF0AF0-3866-4AEA-A3D0-83C4125E3EFC}" destId="{9D069B27-B40C-4D60-B3AD-5AB8C86F5719}" srcOrd="14" destOrd="0" presId="urn:microsoft.com/office/officeart/2005/8/layout/list1"/>
    <dgm:cxn modelId="{9C97C405-9499-47B7-B34F-7BE78D9BA460}" type="presParOf" srcId="{B1FF0AF0-3866-4AEA-A3D0-83C4125E3EFC}" destId="{1FA8C977-3548-4EFE-AEA6-DE01D259085D}" srcOrd="15" destOrd="0" presId="urn:microsoft.com/office/officeart/2005/8/layout/list1"/>
    <dgm:cxn modelId="{ED22663B-E0CE-4498-9105-2E5F451EF06C}" type="presParOf" srcId="{B1FF0AF0-3866-4AEA-A3D0-83C4125E3EFC}" destId="{14306718-FB7B-4CDB-BD17-5FFEC449754A}" srcOrd="16" destOrd="0" presId="urn:microsoft.com/office/officeart/2005/8/layout/list1"/>
    <dgm:cxn modelId="{1CCC5764-8612-4E07-BBA8-22ABA7D782AC}" type="presParOf" srcId="{14306718-FB7B-4CDB-BD17-5FFEC449754A}" destId="{68428BF5-1D96-4D86-A1C4-E6B542FE744A}" srcOrd="0" destOrd="0" presId="urn:microsoft.com/office/officeart/2005/8/layout/list1"/>
    <dgm:cxn modelId="{9C5187D8-2CAD-4745-BDC5-95A07633CAB3}" type="presParOf" srcId="{14306718-FB7B-4CDB-BD17-5FFEC449754A}" destId="{73AF3444-05FA-440C-ADAD-A3E5740E3373}" srcOrd="1" destOrd="0" presId="urn:microsoft.com/office/officeart/2005/8/layout/list1"/>
    <dgm:cxn modelId="{659A52A4-97BA-4BB9-81CB-F622EC97A048}" type="presParOf" srcId="{B1FF0AF0-3866-4AEA-A3D0-83C4125E3EFC}" destId="{90E756BD-30B3-4BE6-A1B2-E24392F9E58B}" srcOrd="17" destOrd="0" presId="urn:microsoft.com/office/officeart/2005/8/layout/list1"/>
    <dgm:cxn modelId="{22196907-FA9B-4DFE-86F0-3A461BDCC0F6}" type="presParOf" srcId="{B1FF0AF0-3866-4AEA-A3D0-83C4125E3EFC}" destId="{032920F2-605B-4193-98CC-EBB76EA418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EA7A99-4D30-4F28-9AC6-793A03B2F1C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29BD2AB-9576-4D64-9A40-93B9CDBFB6D3}">
      <dgm:prSet phldrT="[Szöveg]"/>
      <dgm:spPr/>
      <dgm:t>
        <a:bodyPr/>
        <a:lstStyle/>
        <a:p>
          <a:r>
            <a:rPr lang="hu-HU" dirty="0" smtClean="0"/>
            <a:t>Határozati Párt</a:t>
          </a:r>
          <a:endParaRPr lang="hu-HU" dirty="0"/>
        </a:p>
      </dgm:t>
    </dgm:pt>
    <dgm:pt modelId="{756055ED-7D6D-4833-9689-E28422560E66}" type="parTrans" cxnId="{04C7B9C5-9E62-4581-940A-1857E7018F3A}">
      <dgm:prSet/>
      <dgm:spPr/>
      <dgm:t>
        <a:bodyPr/>
        <a:lstStyle/>
        <a:p>
          <a:endParaRPr lang="hu-HU"/>
        </a:p>
      </dgm:t>
    </dgm:pt>
    <dgm:pt modelId="{7DC5B44A-3038-4F71-BAF4-3A5E573BF132}" type="sibTrans" cxnId="{04C7B9C5-9E62-4581-940A-1857E7018F3A}">
      <dgm:prSet/>
      <dgm:spPr/>
      <dgm:t>
        <a:bodyPr/>
        <a:lstStyle/>
        <a:p>
          <a:endParaRPr lang="hu-HU"/>
        </a:p>
      </dgm:t>
    </dgm:pt>
    <dgm:pt modelId="{6EEEF257-6CF9-42B7-94C0-B94B28EAB92D}">
      <dgm:prSet phldrT="[Szöveg]"/>
      <dgm:spPr/>
      <dgm:t>
        <a:bodyPr/>
        <a:lstStyle/>
        <a:p>
          <a:r>
            <a:rPr lang="hu-HU" dirty="0" smtClean="0"/>
            <a:t>Szélsőbal</a:t>
          </a:r>
          <a:endParaRPr lang="hu-HU" dirty="0"/>
        </a:p>
      </dgm:t>
    </dgm:pt>
    <dgm:pt modelId="{468625F9-3C6B-472E-B172-38C622C707B5}" type="parTrans" cxnId="{91BE6DC4-B924-4A1E-91F0-9ECB198CC6AB}">
      <dgm:prSet/>
      <dgm:spPr/>
      <dgm:t>
        <a:bodyPr/>
        <a:lstStyle/>
        <a:p>
          <a:endParaRPr lang="hu-HU"/>
        </a:p>
      </dgm:t>
    </dgm:pt>
    <dgm:pt modelId="{D78AB116-9E1C-4132-A75A-516FE0F618C2}" type="sibTrans" cxnId="{91BE6DC4-B924-4A1E-91F0-9ECB198CC6AB}">
      <dgm:prSet/>
      <dgm:spPr/>
      <dgm:t>
        <a:bodyPr/>
        <a:lstStyle/>
        <a:p>
          <a:endParaRPr lang="hu-HU"/>
        </a:p>
      </dgm:t>
    </dgm:pt>
    <dgm:pt modelId="{BE35463B-8296-4108-831E-CD441B5A429A}">
      <dgm:prSet phldrT="[Szöveg]"/>
      <dgm:spPr/>
      <dgm:t>
        <a:bodyPr/>
        <a:lstStyle/>
        <a:p>
          <a:r>
            <a:rPr lang="hu-HU" dirty="0" smtClean="0"/>
            <a:t>Függetlenségi Párt</a:t>
          </a:r>
          <a:endParaRPr lang="hu-HU" dirty="0"/>
        </a:p>
      </dgm:t>
    </dgm:pt>
    <dgm:pt modelId="{135C1033-4624-4C8F-BC07-51BD2B90817B}" type="parTrans" cxnId="{BCAA20FB-CB44-432D-9104-19D28230E970}">
      <dgm:prSet/>
      <dgm:spPr/>
      <dgm:t>
        <a:bodyPr/>
        <a:lstStyle/>
        <a:p>
          <a:endParaRPr lang="hu-HU"/>
        </a:p>
      </dgm:t>
    </dgm:pt>
    <dgm:pt modelId="{7985CF48-D476-4FA0-929A-D3977219FC61}" type="sibTrans" cxnId="{BCAA20FB-CB44-432D-9104-19D28230E970}">
      <dgm:prSet/>
      <dgm:spPr/>
      <dgm:t>
        <a:bodyPr/>
        <a:lstStyle/>
        <a:p>
          <a:endParaRPr lang="hu-HU"/>
        </a:p>
      </dgm:t>
    </dgm:pt>
    <dgm:pt modelId="{09D0DE0A-1DB0-4B4A-ACF5-D8FD5541AE44}">
      <dgm:prSet phldrT="[Szöveg]"/>
      <dgm:spPr/>
      <dgm:t>
        <a:bodyPr/>
        <a:lstStyle/>
        <a:p>
          <a:r>
            <a:rPr lang="hu-HU" dirty="0" smtClean="0"/>
            <a:t>Balközép</a:t>
          </a:r>
          <a:endParaRPr lang="hu-HU" dirty="0"/>
        </a:p>
      </dgm:t>
    </dgm:pt>
    <dgm:pt modelId="{AE35D6D3-E96E-4928-A688-FD9CA8907A41}" type="parTrans" cxnId="{FDD961BA-89B8-4D81-AAE9-D1B0E213845A}">
      <dgm:prSet/>
      <dgm:spPr/>
      <dgm:t>
        <a:bodyPr/>
        <a:lstStyle/>
        <a:p>
          <a:endParaRPr lang="hu-HU"/>
        </a:p>
      </dgm:t>
    </dgm:pt>
    <dgm:pt modelId="{B29A17A7-E873-48B1-A921-B408DDEAB157}" type="sibTrans" cxnId="{FDD961BA-89B8-4D81-AAE9-D1B0E213845A}">
      <dgm:prSet/>
      <dgm:spPr/>
      <dgm:t>
        <a:bodyPr/>
        <a:lstStyle/>
        <a:p>
          <a:endParaRPr lang="hu-HU"/>
        </a:p>
      </dgm:t>
    </dgm:pt>
    <dgm:pt modelId="{39FFF8EE-4889-477E-A3F4-71C6D29C7551}">
      <dgm:prSet phldrT="[Szöveg]"/>
      <dgm:spPr/>
      <dgm:t>
        <a:bodyPr/>
        <a:lstStyle/>
        <a:p>
          <a:r>
            <a:rPr lang="hu-HU" dirty="0" smtClean="0"/>
            <a:t>Szabadelvű Párt</a:t>
          </a:r>
          <a:endParaRPr lang="hu-HU" dirty="0"/>
        </a:p>
      </dgm:t>
    </dgm:pt>
    <dgm:pt modelId="{63EBB08E-A35C-40BD-BAB0-02D848B34C91}" type="parTrans" cxnId="{517F33DD-27B4-4E0C-9A74-1EACB1CC876A}">
      <dgm:prSet/>
      <dgm:spPr/>
      <dgm:t>
        <a:bodyPr/>
        <a:lstStyle/>
        <a:p>
          <a:endParaRPr lang="hu-HU"/>
        </a:p>
      </dgm:t>
    </dgm:pt>
    <dgm:pt modelId="{8C2302CD-D7FD-4935-B067-C939ED9BFF1A}" type="sibTrans" cxnId="{517F33DD-27B4-4E0C-9A74-1EACB1CC876A}">
      <dgm:prSet/>
      <dgm:spPr/>
      <dgm:t>
        <a:bodyPr/>
        <a:lstStyle/>
        <a:p>
          <a:endParaRPr lang="hu-HU"/>
        </a:p>
      </dgm:t>
    </dgm:pt>
    <dgm:pt modelId="{C3DE97D5-14AC-4A4F-A8F8-4D0958D45430}">
      <dgm:prSet/>
      <dgm:spPr/>
      <dgm:t>
        <a:bodyPr/>
        <a:lstStyle/>
        <a:p>
          <a:r>
            <a:rPr lang="hu-HU" dirty="0" smtClean="0"/>
            <a:t>Felirati Párt</a:t>
          </a:r>
          <a:endParaRPr lang="hu-HU" dirty="0"/>
        </a:p>
      </dgm:t>
    </dgm:pt>
    <dgm:pt modelId="{4818E533-FCC0-4A7B-A91B-204373C1CBAB}" type="parTrans" cxnId="{2B642E21-391C-49DA-BEAC-7937F549D145}">
      <dgm:prSet/>
      <dgm:spPr/>
      <dgm:t>
        <a:bodyPr/>
        <a:lstStyle/>
        <a:p>
          <a:endParaRPr lang="hu-HU"/>
        </a:p>
      </dgm:t>
    </dgm:pt>
    <dgm:pt modelId="{D179AE6F-7960-40E5-9544-5D1DCAA08C67}" type="sibTrans" cxnId="{2B642E21-391C-49DA-BEAC-7937F549D145}">
      <dgm:prSet/>
      <dgm:spPr/>
      <dgm:t>
        <a:bodyPr/>
        <a:lstStyle/>
        <a:p>
          <a:endParaRPr lang="hu-HU"/>
        </a:p>
      </dgm:t>
    </dgm:pt>
    <dgm:pt modelId="{9BD6FC3B-EF59-44C4-A847-6AAB51A7FEAF}">
      <dgm:prSet/>
      <dgm:spPr/>
      <dgm:t>
        <a:bodyPr/>
        <a:lstStyle/>
        <a:p>
          <a:r>
            <a:rPr lang="hu-HU" dirty="0" smtClean="0"/>
            <a:t>Deák párt</a:t>
          </a:r>
          <a:endParaRPr lang="hu-HU" dirty="0"/>
        </a:p>
      </dgm:t>
    </dgm:pt>
    <dgm:pt modelId="{32C032D9-C59F-45AD-8173-72B64AC40898}" type="parTrans" cxnId="{7B2C45E6-4C7F-4A31-9510-500912CA584A}">
      <dgm:prSet/>
      <dgm:spPr/>
      <dgm:t>
        <a:bodyPr/>
        <a:lstStyle/>
        <a:p>
          <a:endParaRPr lang="hu-HU"/>
        </a:p>
      </dgm:t>
    </dgm:pt>
    <dgm:pt modelId="{8FB486A0-39FE-41B6-A99E-628EDE27B982}" type="sibTrans" cxnId="{7B2C45E6-4C7F-4A31-9510-500912CA584A}">
      <dgm:prSet/>
      <dgm:spPr/>
      <dgm:t>
        <a:bodyPr/>
        <a:lstStyle/>
        <a:p>
          <a:endParaRPr lang="hu-HU"/>
        </a:p>
      </dgm:t>
    </dgm:pt>
    <dgm:pt modelId="{EC54450A-7ACA-4B5E-9E13-EFAC6C483F88}">
      <dgm:prSet/>
      <dgm:spPr/>
      <dgm:t>
        <a:bodyPr/>
        <a:lstStyle/>
        <a:p>
          <a:r>
            <a:rPr lang="hu-HU" dirty="0" smtClean="0"/>
            <a:t>Konzervatív Párt</a:t>
          </a:r>
          <a:endParaRPr lang="hu-HU" dirty="0"/>
        </a:p>
      </dgm:t>
    </dgm:pt>
    <dgm:pt modelId="{20838B7D-4E7D-42CC-A02C-96163D16BC42}" type="parTrans" cxnId="{F7964E51-A122-479B-AEE9-88713D84E0A5}">
      <dgm:prSet/>
      <dgm:spPr/>
      <dgm:t>
        <a:bodyPr/>
        <a:lstStyle/>
        <a:p>
          <a:endParaRPr lang="hu-HU"/>
        </a:p>
      </dgm:t>
    </dgm:pt>
    <dgm:pt modelId="{F5F5C939-0536-4386-AFA5-1D439D227949}" type="sibTrans" cxnId="{F7964E51-A122-479B-AEE9-88713D84E0A5}">
      <dgm:prSet/>
      <dgm:spPr/>
      <dgm:t>
        <a:bodyPr/>
        <a:lstStyle/>
        <a:p>
          <a:endParaRPr lang="hu-HU"/>
        </a:p>
      </dgm:t>
    </dgm:pt>
    <dgm:pt modelId="{486170E1-01FF-484D-AF88-13D263FF5104}">
      <dgm:prSet/>
      <dgm:spPr/>
      <dgm:t>
        <a:bodyPr/>
        <a:lstStyle/>
        <a:p>
          <a:r>
            <a:rPr lang="hu-HU" dirty="0" smtClean="0"/>
            <a:t>Nemzeti Munkapárt</a:t>
          </a:r>
          <a:endParaRPr lang="hu-HU" dirty="0"/>
        </a:p>
      </dgm:t>
    </dgm:pt>
    <dgm:pt modelId="{B02E6EAB-285F-454E-87C5-74F23A7EC74C}" type="parTrans" cxnId="{6BA11931-F962-473C-9150-520B294D6AF5}">
      <dgm:prSet/>
      <dgm:spPr/>
      <dgm:t>
        <a:bodyPr/>
        <a:lstStyle/>
        <a:p>
          <a:endParaRPr lang="hu-HU"/>
        </a:p>
      </dgm:t>
    </dgm:pt>
    <dgm:pt modelId="{05F56DCF-DD1A-4AD8-95F9-04EF0A3AA886}" type="sibTrans" cxnId="{6BA11931-F962-473C-9150-520B294D6AF5}">
      <dgm:prSet/>
      <dgm:spPr/>
      <dgm:t>
        <a:bodyPr/>
        <a:lstStyle/>
        <a:p>
          <a:endParaRPr lang="hu-HU"/>
        </a:p>
      </dgm:t>
    </dgm:pt>
    <dgm:pt modelId="{D580F630-E05C-4F09-AD05-99942642EE5E}" type="pres">
      <dgm:prSet presAssocID="{CDEA7A99-4D30-4F28-9AC6-793A03B2F1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78127031-845E-48B9-9087-52FD78EB72BD}" type="pres">
      <dgm:prSet presAssocID="{F29BD2AB-9576-4D64-9A40-93B9CDBFB6D3}" presName="hierRoot1" presStyleCnt="0"/>
      <dgm:spPr/>
    </dgm:pt>
    <dgm:pt modelId="{00D801C9-B5AF-431F-9297-9FBDBD7CEEC6}" type="pres">
      <dgm:prSet presAssocID="{F29BD2AB-9576-4D64-9A40-93B9CDBFB6D3}" presName="composite" presStyleCnt="0"/>
      <dgm:spPr/>
    </dgm:pt>
    <dgm:pt modelId="{64D0AD9E-4569-4FAC-9330-FAFB3AF85047}" type="pres">
      <dgm:prSet presAssocID="{F29BD2AB-9576-4D64-9A40-93B9CDBFB6D3}" presName="background" presStyleLbl="node0" presStyleIdx="0" presStyleCnt="2"/>
      <dgm:spPr/>
    </dgm:pt>
    <dgm:pt modelId="{4AA8850B-356A-4D0F-B7D1-D5B656C72D07}" type="pres">
      <dgm:prSet presAssocID="{F29BD2AB-9576-4D64-9A40-93B9CDBFB6D3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06B18A2-F853-416E-BFFD-61DDD8495752}" type="pres">
      <dgm:prSet presAssocID="{F29BD2AB-9576-4D64-9A40-93B9CDBFB6D3}" presName="hierChild2" presStyleCnt="0"/>
      <dgm:spPr/>
    </dgm:pt>
    <dgm:pt modelId="{5C5AD343-5B19-436E-850B-72AE4F608A09}" type="pres">
      <dgm:prSet presAssocID="{468625F9-3C6B-472E-B172-38C622C707B5}" presName="Name10" presStyleLbl="parChTrans1D2" presStyleIdx="0" presStyleCnt="3"/>
      <dgm:spPr/>
      <dgm:t>
        <a:bodyPr/>
        <a:lstStyle/>
        <a:p>
          <a:endParaRPr lang="hu-HU"/>
        </a:p>
      </dgm:t>
    </dgm:pt>
    <dgm:pt modelId="{C3EFAF8B-C73C-4304-B1F9-F061F461D088}" type="pres">
      <dgm:prSet presAssocID="{6EEEF257-6CF9-42B7-94C0-B94B28EAB92D}" presName="hierRoot2" presStyleCnt="0"/>
      <dgm:spPr/>
    </dgm:pt>
    <dgm:pt modelId="{162830B7-07E8-43BB-8F20-A15E9A955005}" type="pres">
      <dgm:prSet presAssocID="{6EEEF257-6CF9-42B7-94C0-B94B28EAB92D}" presName="composite2" presStyleCnt="0"/>
      <dgm:spPr/>
    </dgm:pt>
    <dgm:pt modelId="{CE596937-A5F6-4EE0-8E24-1C471DC18A14}" type="pres">
      <dgm:prSet presAssocID="{6EEEF257-6CF9-42B7-94C0-B94B28EAB92D}" presName="background2" presStyleLbl="node2" presStyleIdx="0" presStyleCnt="3"/>
      <dgm:spPr/>
    </dgm:pt>
    <dgm:pt modelId="{E2BBCEBA-6A22-4768-B5D1-36058D460679}" type="pres">
      <dgm:prSet presAssocID="{6EEEF257-6CF9-42B7-94C0-B94B28EAB92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50B42C5-1321-4291-963D-146CF0CAC085}" type="pres">
      <dgm:prSet presAssocID="{6EEEF257-6CF9-42B7-94C0-B94B28EAB92D}" presName="hierChild3" presStyleCnt="0"/>
      <dgm:spPr/>
    </dgm:pt>
    <dgm:pt modelId="{8CC16C23-BE3A-4ECE-AC96-B3F3E716EF1A}" type="pres">
      <dgm:prSet presAssocID="{135C1033-4624-4C8F-BC07-51BD2B90817B}" presName="Name17" presStyleLbl="parChTrans1D3" presStyleIdx="0" presStyleCnt="3"/>
      <dgm:spPr/>
      <dgm:t>
        <a:bodyPr/>
        <a:lstStyle/>
        <a:p>
          <a:endParaRPr lang="hu-HU"/>
        </a:p>
      </dgm:t>
    </dgm:pt>
    <dgm:pt modelId="{F64FE0EE-0C14-47E3-A865-15589ECB4FFF}" type="pres">
      <dgm:prSet presAssocID="{BE35463B-8296-4108-831E-CD441B5A429A}" presName="hierRoot3" presStyleCnt="0"/>
      <dgm:spPr/>
    </dgm:pt>
    <dgm:pt modelId="{D2B4F145-3F73-4EBB-8C0F-1B6A10FF01DC}" type="pres">
      <dgm:prSet presAssocID="{BE35463B-8296-4108-831E-CD441B5A429A}" presName="composite3" presStyleCnt="0"/>
      <dgm:spPr/>
    </dgm:pt>
    <dgm:pt modelId="{D1E581F4-89FE-4926-8343-ADDC3DAE86EA}" type="pres">
      <dgm:prSet presAssocID="{BE35463B-8296-4108-831E-CD441B5A429A}" presName="background3" presStyleLbl="node3" presStyleIdx="0" presStyleCnt="3"/>
      <dgm:spPr/>
    </dgm:pt>
    <dgm:pt modelId="{8E3FC9D5-7E9A-4401-8D22-7E8667655FD1}" type="pres">
      <dgm:prSet presAssocID="{BE35463B-8296-4108-831E-CD441B5A429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21DB279-AD25-4C73-98B4-1D0FD331096D}" type="pres">
      <dgm:prSet presAssocID="{BE35463B-8296-4108-831E-CD441B5A429A}" presName="hierChild4" presStyleCnt="0"/>
      <dgm:spPr/>
    </dgm:pt>
    <dgm:pt modelId="{9A568E38-ACB0-4167-A8E9-4C6F3E68A8F5}" type="pres">
      <dgm:prSet presAssocID="{AE35D6D3-E96E-4928-A688-FD9CA8907A41}" presName="Name10" presStyleLbl="parChTrans1D2" presStyleIdx="1" presStyleCnt="3"/>
      <dgm:spPr/>
      <dgm:t>
        <a:bodyPr/>
        <a:lstStyle/>
        <a:p>
          <a:endParaRPr lang="hu-HU"/>
        </a:p>
      </dgm:t>
    </dgm:pt>
    <dgm:pt modelId="{1FE6DFAB-AEE3-462A-A372-047458470EFE}" type="pres">
      <dgm:prSet presAssocID="{09D0DE0A-1DB0-4B4A-ACF5-D8FD5541AE44}" presName="hierRoot2" presStyleCnt="0"/>
      <dgm:spPr/>
    </dgm:pt>
    <dgm:pt modelId="{96022710-9ACA-443E-AD32-0E80880FEA5E}" type="pres">
      <dgm:prSet presAssocID="{09D0DE0A-1DB0-4B4A-ACF5-D8FD5541AE44}" presName="composite2" presStyleCnt="0"/>
      <dgm:spPr/>
    </dgm:pt>
    <dgm:pt modelId="{9000A6C6-180C-4CC9-B307-54002CCB6A46}" type="pres">
      <dgm:prSet presAssocID="{09D0DE0A-1DB0-4B4A-ACF5-D8FD5541AE44}" presName="background2" presStyleLbl="node2" presStyleIdx="1" presStyleCnt="3"/>
      <dgm:spPr/>
    </dgm:pt>
    <dgm:pt modelId="{8D5A05CE-5EF1-4D8E-A72F-3E74C417BB31}" type="pres">
      <dgm:prSet presAssocID="{09D0DE0A-1DB0-4B4A-ACF5-D8FD5541AE4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E978690-DBA4-487A-A99D-5E409F841737}" type="pres">
      <dgm:prSet presAssocID="{09D0DE0A-1DB0-4B4A-ACF5-D8FD5541AE44}" presName="hierChild3" presStyleCnt="0"/>
      <dgm:spPr/>
    </dgm:pt>
    <dgm:pt modelId="{9D26E0EE-E335-4658-85CB-28679BB6624F}" type="pres">
      <dgm:prSet presAssocID="{63EBB08E-A35C-40BD-BAB0-02D848B34C91}" presName="Name17" presStyleLbl="parChTrans1D3" presStyleIdx="1" presStyleCnt="3"/>
      <dgm:spPr/>
      <dgm:t>
        <a:bodyPr/>
        <a:lstStyle/>
        <a:p>
          <a:endParaRPr lang="hu-HU"/>
        </a:p>
      </dgm:t>
    </dgm:pt>
    <dgm:pt modelId="{A58A8318-3010-4C9C-97FE-0D9D45828AD4}" type="pres">
      <dgm:prSet presAssocID="{39FFF8EE-4889-477E-A3F4-71C6D29C7551}" presName="hierRoot3" presStyleCnt="0"/>
      <dgm:spPr/>
    </dgm:pt>
    <dgm:pt modelId="{F8246693-5B71-4EE3-BC9A-515BEC3902B5}" type="pres">
      <dgm:prSet presAssocID="{39FFF8EE-4889-477E-A3F4-71C6D29C7551}" presName="composite3" presStyleCnt="0"/>
      <dgm:spPr/>
    </dgm:pt>
    <dgm:pt modelId="{B3CC3FDC-5ECD-436F-824D-23875C100C1B}" type="pres">
      <dgm:prSet presAssocID="{39FFF8EE-4889-477E-A3F4-71C6D29C7551}" presName="background3" presStyleLbl="node3" presStyleIdx="1" presStyleCnt="3"/>
      <dgm:spPr/>
    </dgm:pt>
    <dgm:pt modelId="{241A8F6B-073A-4277-8645-A4E467984AE6}" type="pres">
      <dgm:prSet presAssocID="{39FFF8EE-4889-477E-A3F4-71C6D29C755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80EA7C6-4F9E-4E57-BF57-4FE3005F26E5}" type="pres">
      <dgm:prSet presAssocID="{39FFF8EE-4889-477E-A3F4-71C6D29C7551}" presName="hierChild4" presStyleCnt="0"/>
      <dgm:spPr/>
    </dgm:pt>
    <dgm:pt modelId="{D78B0E7A-5DC5-49FD-805B-E2175EF78A2B}" type="pres">
      <dgm:prSet presAssocID="{B02E6EAB-285F-454E-87C5-74F23A7EC74C}" presName="Name23" presStyleLbl="parChTrans1D4" presStyleIdx="0" presStyleCnt="1"/>
      <dgm:spPr/>
      <dgm:t>
        <a:bodyPr/>
        <a:lstStyle/>
        <a:p>
          <a:endParaRPr lang="hu-HU"/>
        </a:p>
      </dgm:t>
    </dgm:pt>
    <dgm:pt modelId="{4A824A29-7A60-40B8-B3C9-FCE521FEDC5B}" type="pres">
      <dgm:prSet presAssocID="{486170E1-01FF-484D-AF88-13D263FF5104}" presName="hierRoot4" presStyleCnt="0"/>
      <dgm:spPr/>
    </dgm:pt>
    <dgm:pt modelId="{E8D7CBBF-17B0-4C79-83A0-03CA49D20C4C}" type="pres">
      <dgm:prSet presAssocID="{486170E1-01FF-484D-AF88-13D263FF5104}" presName="composite4" presStyleCnt="0"/>
      <dgm:spPr/>
    </dgm:pt>
    <dgm:pt modelId="{945D194D-3BE2-4426-9D7B-984E2E3691F3}" type="pres">
      <dgm:prSet presAssocID="{486170E1-01FF-484D-AF88-13D263FF5104}" presName="background4" presStyleLbl="node4" presStyleIdx="0" presStyleCnt="1"/>
      <dgm:spPr/>
    </dgm:pt>
    <dgm:pt modelId="{58FEAEC4-5103-449D-A308-B111FE550F6D}" type="pres">
      <dgm:prSet presAssocID="{486170E1-01FF-484D-AF88-13D263FF5104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344E5F6-24F1-4961-99EE-656FFE27340E}" type="pres">
      <dgm:prSet presAssocID="{486170E1-01FF-484D-AF88-13D263FF5104}" presName="hierChild5" presStyleCnt="0"/>
      <dgm:spPr/>
    </dgm:pt>
    <dgm:pt modelId="{C9EC65A6-6B5B-42F5-A51E-6C18A8A8FEAC}" type="pres">
      <dgm:prSet presAssocID="{C3DE97D5-14AC-4A4F-A8F8-4D0958D45430}" presName="hierRoot1" presStyleCnt="0"/>
      <dgm:spPr/>
    </dgm:pt>
    <dgm:pt modelId="{121515D4-67E9-48DB-8063-D442E84D22D9}" type="pres">
      <dgm:prSet presAssocID="{C3DE97D5-14AC-4A4F-A8F8-4D0958D45430}" presName="composite" presStyleCnt="0"/>
      <dgm:spPr/>
    </dgm:pt>
    <dgm:pt modelId="{C803B6EB-026E-4146-939F-6691EB8F3D0F}" type="pres">
      <dgm:prSet presAssocID="{C3DE97D5-14AC-4A4F-A8F8-4D0958D45430}" presName="background" presStyleLbl="node0" presStyleIdx="1" presStyleCnt="2"/>
      <dgm:spPr/>
    </dgm:pt>
    <dgm:pt modelId="{62BDECD3-5327-4E15-B572-053A8AF9EA70}" type="pres">
      <dgm:prSet presAssocID="{C3DE97D5-14AC-4A4F-A8F8-4D0958D45430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43E53DC-CDF9-46D7-A9B1-8783980D84A7}" type="pres">
      <dgm:prSet presAssocID="{C3DE97D5-14AC-4A4F-A8F8-4D0958D45430}" presName="hierChild2" presStyleCnt="0"/>
      <dgm:spPr/>
    </dgm:pt>
    <dgm:pt modelId="{F262BDB0-7576-4153-8369-5EC0A6718D0A}" type="pres">
      <dgm:prSet presAssocID="{32C032D9-C59F-45AD-8173-72B64AC40898}" presName="Name10" presStyleLbl="parChTrans1D2" presStyleIdx="2" presStyleCnt="3"/>
      <dgm:spPr/>
      <dgm:t>
        <a:bodyPr/>
        <a:lstStyle/>
        <a:p>
          <a:endParaRPr lang="hu-HU"/>
        </a:p>
      </dgm:t>
    </dgm:pt>
    <dgm:pt modelId="{D1AEA749-B2C5-4116-9817-09F2812A7F9A}" type="pres">
      <dgm:prSet presAssocID="{9BD6FC3B-EF59-44C4-A847-6AAB51A7FEAF}" presName="hierRoot2" presStyleCnt="0"/>
      <dgm:spPr/>
    </dgm:pt>
    <dgm:pt modelId="{A39FCDB4-39A3-42E0-9CDC-FD8B796D5F77}" type="pres">
      <dgm:prSet presAssocID="{9BD6FC3B-EF59-44C4-A847-6AAB51A7FEAF}" presName="composite2" presStyleCnt="0"/>
      <dgm:spPr/>
    </dgm:pt>
    <dgm:pt modelId="{248EABF0-DE83-4411-BAEE-41BF97338F91}" type="pres">
      <dgm:prSet presAssocID="{9BD6FC3B-EF59-44C4-A847-6AAB51A7FEAF}" presName="background2" presStyleLbl="node2" presStyleIdx="2" presStyleCnt="3"/>
      <dgm:spPr/>
    </dgm:pt>
    <dgm:pt modelId="{A26EB2AB-EDE7-48DD-8039-CDCDE7879903}" type="pres">
      <dgm:prSet presAssocID="{9BD6FC3B-EF59-44C4-A847-6AAB51A7FEA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90EC7C9-EF1C-435B-90FF-84A36EAE79AD}" type="pres">
      <dgm:prSet presAssocID="{9BD6FC3B-EF59-44C4-A847-6AAB51A7FEAF}" presName="hierChild3" presStyleCnt="0"/>
      <dgm:spPr/>
    </dgm:pt>
    <dgm:pt modelId="{E2022562-49D6-4775-BBBC-27277FD5430B}" type="pres">
      <dgm:prSet presAssocID="{20838B7D-4E7D-42CC-A02C-96163D16BC42}" presName="Name17" presStyleLbl="parChTrans1D3" presStyleIdx="2" presStyleCnt="3"/>
      <dgm:spPr/>
      <dgm:t>
        <a:bodyPr/>
        <a:lstStyle/>
        <a:p>
          <a:endParaRPr lang="hu-HU"/>
        </a:p>
      </dgm:t>
    </dgm:pt>
    <dgm:pt modelId="{FD985DCA-9DE0-4F21-BCFE-796AD33612D3}" type="pres">
      <dgm:prSet presAssocID="{EC54450A-7ACA-4B5E-9E13-EFAC6C483F88}" presName="hierRoot3" presStyleCnt="0"/>
      <dgm:spPr/>
    </dgm:pt>
    <dgm:pt modelId="{B4B9CA36-3956-46AF-AAEA-9207B7513D56}" type="pres">
      <dgm:prSet presAssocID="{EC54450A-7ACA-4B5E-9E13-EFAC6C483F88}" presName="composite3" presStyleCnt="0"/>
      <dgm:spPr/>
    </dgm:pt>
    <dgm:pt modelId="{420B368F-0AAC-4AD2-90EA-692481867A81}" type="pres">
      <dgm:prSet presAssocID="{EC54450A-7ACA-4B5E-9E13-EFAC6C483F88}" presName="background3" presStyleLbl="node3" presStyleIdx="2" presStyleCnt="3"/>
      <dgm:spPr/>
    </dgm:pt>
    <dgm:pt modelId="{D50B7016-EA23-4D04-8E31-C05F1D93742F}" type="pres">
      <dgm:prSet presAssocID="{EC54450A-7ACA-4B5E-9E13-EFAC6C483F8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AEAE484-82FF-4F1B-8578-6AEA8FAD774E}" type="pres">
      <dgm:prSet presAssocID="{EC54450A-7ACA-4B5E-9E13-EFAC6C483F88}" presName="hierChild4" presStyleCnt="0"/>
      <dgm:spPr/>
    </dgm:pt>
  </dgm:ptLst>
  <dgm:cxnLst>
    <dgm:cxn modelId="{629A8BFB-98F4-4354-A5FC-101FCF23EF67}" type="presOf" srcId="{135C1033-4624-4C8F-BC07-51BD2B90817B}" destId="{8CC16C23-BE3A-4ECE-AC96-B3F3E716EF1A}" srcOrd="0" destOrd="0" presId="urn:microsoft.com/office/officeart/2005/8/layout/hierarchy1"/>
    <dgm:cxn modelId="{79CD704F-CD0B-4717-86D6-2DB01E0547ED}" type="presOf" srcId="{C3DE97D5-14AC-4A4F-A8F8-4D0958D45430}" destId="{62BDECD3-5327-4E15-B572-053A8AF9EA70}" srcOrd="0" destOrd="0" presId="urn:microsoft.com/office/officeart/2005/8/layout/hierarchy1"/>
    <dgm:cxn modelId="{517F33DD-27B4-4E0C-9A74-1EACB1CC876A}" srcId="{09D0DE0A-1DB0-4B4A-ACF5-D8FD5541AE44}" destId="{39FFF8EE-4889-477E-A3F4-71C6D29C7551}" srcOrd="0" destOrd="0" parTransId="{63EBB08E-A35C-40BD-BAB0-02D848B34C91}" sibTransId="{8C2302CD-D7FD-4935-B067-C939ED9BFF1A}"/>
    <dgm:cxn modelId="{717D9FA0-1809-4701-B08F-F567FBB2AB86}" type="presOf" srcId="{9BD6FC3B-EF59-44C4-A847-6AAB51A7FEAF}" destId="{A26EB2AB-EDE7-48DD-8039-CDCDE7879903}" srcOrd="0" destOrd="0" presId="urn:microsoft.com/office/officeart/2005/8/layout/hierarchy1"/>
    <dgm:cxn modelId="{970C7D0F-85AC-4818-B138-A704655C73E2}" type="presOf" srcId="{32C032D9-C59F-45AD-8173-72B64AC40898}" destId="{F262BDB0-7576-4153-8369-5EC0A6718D0A}" srcOrd="0" destOrd="0" presId="urn:microsoft.com/office/officeart/2005/8/layout/hierarchy1"/>
    <dgm:cxn modelId="{7B2C45E6-4C7F-4A31-9510-500912CA584A}" srcId="{C3DE97D5-14AC-4A4F-A8F8-4D0958D45430}" destId="{9BD6FC3B-EF59-44C4-A847-6AAB51A7FEAF}" srcOrd="0" destOrd="0" parTransId="{32C032D9-C59F-45AD-8173-72B64AC40898}" sibTransId="{8FB486A0-39FE-41B6-A99E-628EDE27B982}"/>
    <dgm:cxn modelId="{94C827C7-E96B-4313-8616-91489A6EF833}" type="presOf" srcId="{BE35463B-8296-4108-831E-CD441B5A429A}" destId="{8E3FC9D5-7E9A-4401-8D22-7E8667655FD1}" srcOrd="0" destOrd="0" presId="urn:microsoft.com/office/officeart/2005/8/layout/hierarchy1"/>
    <dgm:cxn modelId="{9A5EAED2-E209-4D26-A858-9065B5F835BF}" type="presOf" srcId="{39FFF8EE-4889-477E-A3F4-71C6D29C7551}" destId="{241A8F6B-073A-4277-8645-A4E467984AE6}" srcOrd="0" destOrd="0" presId="urn:microsoft.com/office/officeart/2005/8/layout/hierarchy1"/>
    <dgm:cxn modelId="{FDD961BA-89B8-4D81-AAE9-D1B0E213845A}" srcId="{F29BD2AB-9576-4D64-9A40-93B9CDBFB6D3}" destId="{09D0DE0A-1DB0-4B4A-ACF5-D8FD5541AE44}" srcOrd="1" destOrd="0" parTransId="{AE35D6D3-E96E-4928-A688-FD9CA8907A41}" sibTransId="{B29A17A7-E873-48B1-A921-B408DDEAB157}"/>
    <dgm:cxn modelId="{D53E4892-3586-49E5-A9E8-D8D1EAAE4C51}" type="presOf" srcId="{468625F9-3C6B-472E-B172-38C622C707B5}" destId="{5C5AD343-5B19-436E-850B-72AE4F608A09}" srcOrd="0" destOrd="0" presId="urn:microsoft.com/office/officeart/2005/8/layout/hierarchy1"/>
    <dgm:cxn modelId="{C57F70B7-8E2E-4391-A47F-087F72F837A3}" type="presOf" srcId="{EC54450A-7ACA-4B5E-9E13-EFAC6C483F88}" destId="{D50B7016-EA23-4D04-8E31-C05F1D93742F}" srcOrd="0" destOrd="0" presId="urn:microsoft.com/office/officeart/2005/8/layout/hierarchy1"/>
    <dgm:cxn modelId="{0195C954-DFF9-41D4-97C0-6794A3025315}" type="presOf" srcId="{CDEA7A99-4D30-4F28-9AC6-793A03B2F1CB}" destId="{D580F630-E05C-4F09-AD05-99942642EE5E}" srcOrd="0" destOrd="0" presId="urn:microsoft.com/office/officeart/2005/8/layout/hierarchy1"/>
    <dgm:cxn modelId="{6BA11931-F962-473C-9150-520B294D6AF5}" srcId="{39FFF8EE-4889-477E-A3F4-71C6D29C7551}" destId="{486170E1-01FF-484D-AF88-13D263FF5104}" srcOrd="0" destOrd="0" parTransId="{B02E6EAB-285F-454E-87C5-74F23A7EC74C}" sibTransId="{05F56DCF-DD1A-4AD8-95F9-04EF0A3AA886}"/>
    <dgm:cxn modelId="{D31B0A50-2D42-4291-A7E5-FFA289D3C41F}" type="presOf" srcId="{20838B7D-4E7D-42CC-A02C-96163D16BC42}" destId="{E2022562-49D6-4775-BBBC-27277FD5430B}" srcOrd="0" destOrd="0" presId="urn:microsoft.com/office/officeart/2005/8/layout/hierarchy1"/>
    <dgm:cxn modelId="{91BE6DC4-B924-4A1E-91F0-9ECB198CC6AB}" srcId="{F29BD2AB-9576-4D64-9A40-93B9CDBFB6D3}" destId="{6EEEF257-6CF9-42B7-94C0-B94B28EAB92D}" srcOrd="0" destOrd="0" parTransId="{468625F9-3C6B-472E-B172-38C622C707B5}" sibTransId="{D78AB116-9E1C-4132-A75A-516FE0F618C2}"/>
    <dgm:cxn modelId="{456F976D-7898-409F-9B72-19705D6EAD50}" type="presOf" srcId="{09D0DE0A-1DB0-4B4A-ACF5-D8FD5541AE44}" destId="{8D5A05CE-5EF1-4D8E-A72F-3E74C417BB31}" srcOrd="0" destOrd="0" presId="urn:microsoft.com/office/officeart/2005/8/layout/hierarchy1"/>
    <dgm:cxn modelId="{2B642E21-391C-49DA-BEAC-7937F549D145}" srcId="{CDEA7A99-4D30-4F28-9AC6-793A03B2F1CB}" destId="{C3DE97D5-14AC-4A4F-A8F8-4D0958D45430}" srcOrd="1" destOrd="0" parTransId="{4818E533-FCC0-4A7B-A91B-204373C1CBAB}" sibTransId="{D179AE6F-7960-40E5-9544-5D1DCAA08C67}"/>
    <dgm:cxn modelId="{365B8C8C-1CE1-4C68-8661-5D2A81BF959F}" type="presOf" srcId="{63EBB08E-A35C-40BD-BAB0-02D848B34C91}" destId="{9D26E0EE-E335-4658-85CB-28679BB6624F}" srcOrd="0" destOrd="0" presId="urn:microsoft.com/office/officeart/2005/8/layout/hierarchy1"/>
    <dgm:cxn modelId="{3C088932-0A3D-43EF-A34E-60C07215DA70}" type="presOf" srcId="{AE35D6D3-E96E-4928-A688-FD9CA8907A41}" destId="{9A568E38-ACB0-4167-A8E9-4C6F3E68A8F5}" srcOrd="0" destOrd="0" presId="urn:microsoft.com/office/officeart/2005/8/layout/hierarchy1"/>
    <dgm:cxn modelId="{04C7B9C5-9E62-4581-940A-1857E7018F3A}" srcId="{CDEA7A99-4D30-4F28-9AC6-793A03B2F1CB}" destId="{F29BD2AB-9576-4D64-9A40-93B9CDBFB6D3}" srcOrd="0" destOrd="0" parTransId="{756055ED-7D6D-4833-9689-E28422560E66}" sibTransId="{7DC5B44A-3038-4F71-BAF4-3A5E573BF132}"/>
    <dgm:cxn modelId="{BCAA20FB-CB44-432D-9104-19D28230E970}" srcId="{6EEEF257-6CF9-42B7-94C0-B94B28EAB92D}" destId="{BE35463B-8296-4108-831E-CD441B5A429A}" srcOrd="0" destOrd="0" parTransId="{135C1033-4624-4C8F-BC07-51BD2B90817B}" sibTransId="{7985CF48-D476-4FA0-929A-D3977219FC61}"/>
    <dgm:cxn modelId="{F7964E51-A122-479B-AEE9-88713D84E0A5}" srcId="{9BD6FC3B-EF59-44C4-A847-6AAB51A7FEAF}" destId="{EC54450A-7ACA-4B5E-9E13-EFAC6C483F88}" srcOrd="0" destOrd="0" parTransId="{20838B7D-4E7D-42CC-A02C-96163D16BC42}" sibTransId="{F5F5C939-0536-4386-AFA5-1D439D227949}"/>
    <dgm:cxn modelId="{81CDF718-6742-4C8A-8B92-59AF3139F7F1}" type="presOf" srcId="{B02E6EAB-285F-454E-87C5-74F23A7EC74C}" destId="{D78B0E7A-5DC5-49FD-805B-E2175EF78A2B}" srcOrd="0" destOrd="0" presId="urn:microsoft.com/office/officeart/2005/8/layout/hierarchy1"/>
    <dgm:cxn modelId="{AFCEFD33-1FEC-4629-B5F4-5AFE46E89E10}" type="presOf" srcId="{486170E1-01FF-484D-AF88-13D263FF5104}" destId="{58FEAEC4-5103-449D-A308-B111FE550F6D}" srcOrd="0" destOrd="0" presId="urn:microsoft.com/office/officeart/2005/8/layout/hierarchy1"/>
    <dgm:cxn modelId="{9B77C855-1E9B-4DEC-8490-6C98B0D14C41}" type="presOf" srcId="{6EEEF257-6CF9-42B7-94C0-B94B28EAB92D}" destId="{E2BBCEBA-6A22-4768-B5D1-36058D460679}" srcOrd="0" destOrd="0" presId="urn:microsoft.com/office/officeart/2005/8/layout/hierarchy1"/>
    <dgm:cxn modelId="{CB4AE2BC-E523-4C6F-9865-B75B600E4C90}" type="presOf" srcId="{F29BD2AB-9576-4D64-9A40-93B9CDBFB6D3}" destId="{4AA8850B-356A-4D0F-B7D1-D5B656C72D07}" srcOrd="0" destOrd="0" presId="urn:microsoft.com/office/officeart/2005/8/layout/hierarchy1"/>
    <dgm:cxn modelId="{6E34F540-E3D2-47A1-823D-3F419A49436C}" type="presParOf" srcId="{D580F630-E05C-4F09-AD05-99942642EE5E}" destId="{78127031-845E-48B9-9087-52FD78EB72BD}" srcOrd="0" destOrd="0" presId="urn:microsoft.com/office/officeart/2005/8/layout/hierarchy1"/>
    <dgm:cxn modelId="{72036EC6-8602-480C-928D-DD2D619AB349}" type="presParOf" srcId="{78127031-845E-48B9-9087-52FD78EB72BD}" destId="{00D801C9-B5AF-431F-9297-9FBDBD7CEEC6}" srcOrd="0" destOrd="0" presId="urn:microsoft.com/office/officeart/2005/8/layout/hierarchy1"/>
    <dgm:cxn modelId="{5C93CB28-FE6B-4347-9334-69554E6B5931}" type="presParOf" srcId="{00D801C9-B5AF-431F-9297-9FBDBD7CEEC6}" destId="{64D0AD9E-4569-4FAC-9330-FAFB3AF85047}" srcOrd="0" destOrd="0" presId="urn:microsoft.com/office/officeart/2005/8/layout/hierarchy1"/>
    <dgm:cxn modelId="{D9BE6B24-5D79-4683-BAAF-7BCDF9416ABA}" type="presParOf" srcId="{00D801C9-B5AF-431F-9297-9FBDBD7CEEC6}" destId="{4AA8850B-356A-4D0F-B7D1-D5B656C72D07}" srcOrd="1" destOrd="0" presId="urn:microsoft.com/office/officeart/2005/8/layout/hierarchy1"/>
    <dgm:cxn modelId="{894A1CAF-627B-4438-BAAC-61AC2039940C}" type="presParOf" srcId="{78127031-845E-48B9-9087-52FD78EB72BD}" destId="{206B18A2-F853-416E-BFFD-61DDD8495752}" srcOrd="1" destOrd="0" presId="urn:microsoft.com/office/officeart/2005/8/layout/hierarchy1"/>
    <dgm:cxn modelId="{56A6DADD-2E72-4C8A-A027-C935BB94BB79}" type="presParOf" srcId="{206B18A2-F853-416E-BFFD-61DDD8495752}" destId="{5C5AD343-5B19-436E-850B-72AE4F608A09}" srcOrd="0" destOrd="0" presId="urn:microsoft.com/office/officeart/2005/8/layout/hierarchy1"/>
    <dgm:cxn modelId="{82CC38D5-0AB8-4B23-A0D3-75D6F947CB6A}" type="presParOf" srcId="{206B18A2-F853-416E-BFFD-61DDD8495752}" destId="{C3EFAF8B-C73C-4304-B1F9-F061F461D088}" srcOrd="1" destOrd="0" presId="urn:microsoft.com/office/officeart/2005/8/layout/hierarchy1"/>
    <dgm:cxn modelId="{74038EC2-75F1-440C-BF6F-30A94DA86E7B}" type="presParOf" srcId="{C3EFAF8B-C73C-4304-B1F9-F061F461D088}" destId="{162830B7-07E8-43BB-8F20-A15E9A955005}" srcOrd="0" destOrd="0" presId="urn:microsoft.com/office/officeart/2005/8/layout/hierarchy1"/>
    <dgm:cxn modelId="{4F8B0201-2259-45E7-BAFC-8C1C9C75D1E6}" type="presParOf" srcId="{162830B7-07E8-43BB-8F20-A15E9A955005}" destId="{CE596937-A5F6-4EE0-8E24-1C471DC18A14}" srcOrd="0" destOrd="0" presId="urn:microsoft.com/office/officeart/2005/8/layout/hierarchy1"/>
    <dgm:cxn modelId="{405E001B-5B5C-47B6-905A-F1FB692D0216}" type="presParOf" srcId="{162830B7-07E8-43BB-8F20-A15E9A955005}" destId="{E2BBCEBA-6A22-4768-B5D1-36058D460679}" srcOrd="1" destOrd="0" presId="urn:microsoft.com/office/officeart/2005/8/layout/hierarchy1"/>
    <dgm:cxn modelId="{710E145F-02DA-4432-BA13-5F4111614100}" type="presParOf" srcId="{C3EFAF8B-C73C-4304-B1F9-F061F461D088}" destId="{B50B42C5-1321-4291-963D-146CF0CAC085}" srcOrd="1" destOrd="0" presId="urn:microsoft.com/office/officeart/2005/8/layout/hierarchy1"/>
    <dgm:cxn modelId="{52B32914-E7ED-400E-BE1B-F9EB5F0D9C13}" type="presParOf" srcId="{B50B42C5-1321-4291-963D-146CF0CAC085}" destId="{8CC16C23-BE3A-4ECE-AC96-B3F3E716EF1A}" srcOrd="0" destOrd="0" presId="urn:microsoft.com/office/officeart/2005/8/layout/hierarchy1"/>
    <dgm:cxn modelId="{1C1FD838-53EC-4F96-A7FF-F52E3DA9833D}" type="presParOf" srcId="{B50B42C5-1321-4291-963D-146CF0CAC085}" destId="{F64FE0EE-0C14-47E3-A865-15589ECB4FFF}" srcOrd="1" destOrd="0" presId="urn:microsoft.com/office/officeart/2005/8/layout/hierarchy1"/>
    <dgm:cxn modelId="{9CC1E27D-DAFF-40B3-9646-24F93AAE9A32}" type="presParOf" srcId="{F64FE0EE-0C14-47E3-A865-15589ECB4FFF}" destId="{D2B4F145-3F73-4EBB-8C0F-1B6A10FF01DC}" srcOrd="0" destOrd="0" presId="urn:microsoft.com/office/officeart/2005/8/layout/hierarchy1"/>
    <dgm:cxn modelId="{BE7A4964-53BC-4653-A25F-B766D04CCCC8}" type="presParOf" srcId="{D2B4F145-3F73-4EBB-8C0F-1B6A10FF01DC}" destId="{D1E581F4-89FE-4926-8343-ADDC3DAE86EA}" srcOrd="0" destOrd="0" presId="urn:microsoft.com/office/officeart/2005/8/layout/hierarchy1"/>
    <dgm:cxn modelId="{C649A8A3-49D5-47BF-89A0-F40D8A46493A}" type="presParOf" srcId="{D2B4F145-3F73-4EBB-8C0F-1B6A10FF01DC}" destId="{8E3FC9D5-7E9A-4401-8D22-7E8667655FD1}" srcOrd="1" destOrd="0" presId="urn:microsoft.com/office/officeart/2005/8/layout/hierarchy1"/>
    <dgm:cxn modelId="{927E4EC0-D220-4956-96DA-11A063AFC2F5}" type="presParOf" srcId="{F64FE0EE-0C14-47E3-A865-15589ECB4FFF}" destId="{C21DB279-AD25-4C73-98B4-1D0FD331096D}" srcOrd="1" destOrd="0" presId="urn:microsoft.com/office/officeart/2005/8/layout/hierarchy1"/>
    <dgm:cxn modelId="{2101A9D6-1403-4909-9D0E-74FB2A8A9590}" type="presParOf" srcId="{206B18A2-F853-416E-BFFD-61DDD8495752}" destId="{9A568E38-ACB0-4167-A8E9-4C6F3E68A8F5}" srcOrd="2" destOrd="0" presId="urn:microsoft.com/office/officeart/2005/8/layout/hierarchy1"/>
    <dgm:cxn modelId="{B513726D-C254-4F25-9716-937D5A8048C0}" type="presParOf" srcId="{206B18A2-F853-416E-BFFD-61DDD8495752}" destId="{1FE6DFAB-AEE3-462A-A372-047458470EFE}" srcOrd="3" destOrd="0" presId="urn:microsoft.com/office/officeart/2005/8/layout/hierarchy1"/>
    <dgm:cxn modelId="{72E4DF4D-F9E8-4076-BB87-928631FAEB38}" type="presParOf" srcId="{1FE6DFAB-AEE3-462A-A372-047458470EFE}" destId="{96022710-9ACA-443E-AD32-0E80880FEA5E}" srcOrd="0" destOrd="0" presId="urn:microsoft.com/office/officeart/2005/8/layout/hierarchy1"/>
    <dgm:cxn modelId="{3C32029F-9D0F-4566-807B-A250D1E7BA21}" type="presParOf" srcId="{96022710-9ACA-443E-AD32-0E80880FEA5E}" destId="{9000A6C6-180C-4CC9-B307-54002CCB6A46}" srcOrd="0" destOrd="0" presId="urn:microsoft.com/office/officeart/2005/8/layout/hierarchy1"/>
    <dgm:cxn modelId="{2DB9AD5D-E946-497A-9FA5-CB4AAC8CD001}" type="presParOf" srcId="{96022710-9ACA-443E-AD32-0E80880FEA5E}" destId="{8D5A05CE-5EF1-4D8E-A72F-3E74C417BB31}" srcOrd="1" destOrd="0" presId="urn:microsoft.com/office/officeart/2005/8/layout/hierarchy1"/>
    <dgm:cxn modelId="{595A0925-8395-4406-A884-507F6AEE284E}" type="presParOf" srcId="{1FE6DFAB-AEE3-462A-A372-047458470EFE}" destId="{6E978690-DBA4-487A-A99D-5E409F841737}" srcOrd="1" destOrd="0" presId="urn:microsoft.com/office/officeart/2005/8/layout/hierarchy1"/>
    <dgm:cxn modelId="{75C06E9A-B0B4-4640-A353-5DFC938387B4}" type="presParOf" srcId="{6E978690-DBA4-487A-A99D-5E409F841737}" destId="{9D26E0EE-E335-4658-85CB-28679BB6624F}" srcOrd="0" destOrd="0" presId="urn:microsoft.com/office/officeart/2005/8/layout/hierarchy1"/>
    <dgm:cxn modelId="{494AFED4-703E-4D8E-8FCF-23EDC1F690DC}" type="presParOf" srcId="{6E978690-DBA4-487A-A99D-5E409F841737}" destId="{A58A8318-3010-4C9C-97FE-0D9D45828AD4}" srcOrd="1" destOrd="0" presId="urn:microsoft.com/office/officeart/2005/8/layout/hierarchy1"/>
    <dgm:cxn modelId="{AC7AC8DE-D0BC-4AA0-ACF9-ED062FAF173F}" type="presParOf" srcId="{A58A8318-3010-4C9C-97FE-0D9D45828AD4}" destId="{F8246693-5B71-4EE3-BC9A-515BEC3902B5}" srcOrd="0" destOrd="0" presId="urn:microsoft.com/office/officeart/2005/8/layout/hierarchy1"/>
    <dgm:cxn modelId="{77DD3DDD-987F-4973-A1A6-A6112242EBB6}" type="presParOf" srcId="{F8246693-5B71-4EE3-BC9A-515BEC3902B5}" destId="{B3CC3FDC-5ECD-436F-824D-23875C100C1B}" srcOrd="0" destOrd="0" presId="urn:microsoft.com/office/officeart/2005/8/layout/hierarchy1"/>
    <dgm:cxn modelId="{881C7074-D003-45BA-AFE1-0034C46E2A66}" type="presParOf" srcId="{F8246693-5B71-4EE3-BC9A-515BEC3902B5}" destId="{241A8F6B-073A-4277-8645-A4E467984AE6}" srcOrd="1" destOrd="0" presId="urn:microsoft.com/office/officeart/2005/8/layout/hierarchy1"/>
    <dgm:cxn modelId="{0F65AD13-2384-45DA-B933-E3A18B077639}" type="presParOf" srcId="{A58A8318-3010-4C9C-97FE-0D9D45828AD4}" destId="{080EA7C6-4F9E-4E57-BF57-4FE3005F26E5}" srcOrd="1" destOrd="0" presId="urn:microsoft.com/office/officeart/2005/8/layout/hierarchy1"/>
    <dgm:cxn modelId="{1E6818E4-FAD0-4E8C-A20F-F937FC3D8A24}" type="presParOf" srcId="{080EA7C6-4F9E-4E57-BF57-4FE3005F26E5}" destId="{D78B0E7A-5DC5-49FD-805B-E2175EF78A2B}" srcOrd="0" destOrd="0" presId="urn:microsoft.com/office/officeart/2005/8/layout/hierarchy1"/>
    <dgm:cxn modelId="{E413EA2D-74A1-4F5D-8CFB-5C286930D525}" type="presParOf" srcId="{080EA7C6-4F9E-4E57-BF57-4FE3005F26E5}" destId="{4A824A29-7A60-40B8-B3C9-FCE521FEDC5B}" srcOrd="1" destOrd="0" presId="urn:microsoft.com/office/officeart/2005/8/layout/hierarchy1"/>
    <dgm:cxn modelId="{98D7B716-02D8-4D73-9ED4-250DD2120C09}" type="presParOf" srcId="{4A824A29-7A60-40B8-B3C9-FCE521FEDC5B}" destId="{E8D7CBBF-17B0-4C79-83A0-03CA49D20C4C}" srcOrd="0" destOrd="0" presId="urn:microsoft.com/office/officeart/2005/8/layout/hierarchy1"/>
    <dgm:cxn modelId="{9096AB8B-59C2-46A6-A054-42451B291F2E}" type="presParOf" srcId="{E8D7CBBF-17B0-4C79-83A0-03CA49D20C4C}" destId="{945D194D-3BE2-4426-9D7B-984E2E3691F3}" srcOrd="0" destOrd="0" presId="urn:microsoft.com/office/officeart/2005/8/layout/hierarchy1"/>
    <dgm:cxn modelId="{883D2312-034A-408D-B4F9-A5FF44D4E71B}" type="presParOf" srcId="{E8D7CBBF-17B0-4C79-83A0-03CA49D20C4C}" destId="{58FEAEC4-5103-449D-A308-B111FE550F6D}" srcOrd="1" destOrd="0" presId="urn:microsoft.com/office/officeart/2005/8/layout/hierarchy1"/>
    <dgm:cxn modelId="{B6506223-C4B7-469A-8BC2-99DE9C157C0A}" type="presParOf" srcId="{4A824A29-7A60-40B8-B3C9-FCE521FEDC5B}" destId="{8344E5F6-24F1-4961-99EE-656FFE27340E}" srcOrd="1" destOrd="0" presId="urn:microsoft.com/office/officeart/2005/8/layout/hierarchy1"/>
    <dgm:cxn modelId="{DAE31D38-59FA-49D4-836D-3BDD7EF03C2E}" type="presParOf" srcId="{D580F630-E05C-4F09-AD05-99942642EE5E}" destId="{C9EC65A6-6B5B-42F5-A51E-6C18A8A8FEAC}" srcOrd="1" destOrd="0" presId="urn:microsoft.com/office/officeart/2005/8/layout/hierarchy1"/>
    <dgm:cxn modelId="{7B49D508-AA5D-426B-AAE6-8578A97C600D}" type="presParOf" srcId="{C9EC65A6-6B5B-42F5-A51E-6C18A8A8FEAC}" destId="{121515D4-67E9-48DB-8063-D442E84D22D9}" srcOrd="0" destOrd="0" presId="urn:microsoft.com/office/officeart/2005/8/layout/hierarchy1"/>
    <dgm:cxn modelId="{8A22472B-96DE-49E9-A5BB-59E8E662327B}" type="presParOf" srcId="{121515D4-67E9-48DB-8063-D442E84D22D9}" destId="{C803B6EB-026E-4146-939F-6691EB8F3D0F}" srcOrd="0" destOrd="0" presId="urn:microsoft.com/office/officeart/2005/8/layout/hierarchy1"/>
    <dgm:cxn modelId="{B5483EC3-67E9-4A64-98D3-725B3066727A}" type="presParOf" srcId="{121515D4-67E9-48DB-8063-D442E84D22D9}" destId="{62BDECD3-5327-4E15-B572-053A8AF9EA70}" srcOrd="1" destOrd="0" presId="urn:microsoft.com/office/officeart/2005/8/layout/hierarchy1"/>
    <dgm:cxn modelId="{E265FD22-8063-44B1-A282-A3F458F00DA7}" type="presParOf" srcId="{C9EC65A6-6B5B-42F5-A51E-6C18A8A8FEAC}" destId="{643E53DC-CDF9-46D7-A9B1-8783980D84A7}" srcOrd="1" destOrd="0" presId="urn:microsoft.com/office/officeart/2005/8/layout/hierarchy1"/>
    <dgm:cxn modelId="{25BF257B-841C-4815-A5B4-58144E90246F}" type="presParOf" srcId="{643E53DC-CDF9-46D7-A9B1-8783980D84A7}" destId="{F262BDB0-7576-4153-8369-5EC0A6718D0A}" srcOrd="0" destOrd="0" presId="urn:microsoft.com/office/officeart/2005/8/layout/hierarchy1"/>
    <dgm:cxn modelId="{E636DF12-F845-4C72-8883-424E67F040B8}" type="presParOf" srcId="{643E53DC-CDF9-46D7-A9B1-8783980D84A7}" destId="{D1AEA749-B2C5-4116-9817-09F2812A7F9A}" srcOrd="1" destOrd="0" presId="urn:microsoft.com/office/officeart/2005/8/layout/hierarchy1"/>
    <dgm:cxn modelId="{DCF5C6CD-60C0-4D78-B688-4FFE8119C876}" type="presParOf" srcId="{D1AEA749-B2C5-4116-9817-09F2812A7F9A}" destId="{A39FCDB4-39A3-42E0-9CDC-FD8B796D5F77}" srcOrd="0" destOrd="0" presId="urn:microsoft.com/office/officeart/2005/8/layout/hierarchy1"/>
    <dgm:cxn modelId="{B2E86D7C-21B8-4A96-A6FB-DF5719D7D0F9}" type="presParOf" srcId="{A39FCDB4-39A3-42E0-9CDC-FD8B796D5F77}" destId="{248EABF0-DE83-4411-BAEE-41BF97338F91}" srcOrd="0" destOrd="0" presId="urn:microsoft.com/office/officeart/2005/8/layout/hierarchy1"/>
    <dgm:cxn modelId="{B06C582B-E1EF-40D7-A13C-11FA5D9C5E11}" type="presParOf" srcId="{A39FCDB4-39A3-42E0-9CDC-FD8B796D5F77}" destId="{A26EB2AB-EDE7-48DD-8039-CDCDE7879903}" srcOrd="1" destOrd="0" presId="urn:microsoft.com/office/officeart/2005/8/layout/hierarchy1"/>
    <dgm:cxn modelId="{6FB515F7-B764-40E0-A51C-8564C8128EE2}" type="presParOf" srcId="{D1AEA749-B2C5-4116-9817-09F2812A7F9A}" destId="{390EC7C9-EF1C-435B-90FF-84A36EAE79AD}" srcOrd="1" destOrd="0" presId="urn:microsoft.com/office/officeart/2005/8/layout/hierarchy1"/>
    <dgm:cxn modelId="{3B69E71B-0A04-4DD0-9915-1203C325399C}" type="presParOf" srcId="{390EC7C9-EF1C-435B-90FF-84A36EAE79AD}" destId="{E2022562-49D6-4775-BBBC-27277FD5430B}" srcOrd="0" destOrd="0" presId="urn:microsoft.com/office/officeart/2005/8/layout/hierarchy1"/>
    <dgm:cxn modelId="{F6103451-50BB-4777-9101-51F6D56FB7F1}" type="presParOf" srcId="{390EC7C9-EF1C-435B-90FF-84A36EAE79AD}" destId="{FD985DCA-9DE0-4F21-BCFE-796AD33612D3}" srcOrd="1" destOrd="0" presId="urn:microsoft.com/office/officeart/2005/8/layout/hierarchy1"/>
    <dgm:cxn modelId="{6F6235E5-641D-4621-99C3-A5ED86565F63}" type="presParOf" srcId="{FD985DCA-9DE0-4F21-BCFE-796AD33612D3}" destId="{B4B9CA36-3956-46AF-AAEA-9207B7513D56}" srcOrd="0" destOrd="0" presId="urn:microsoft.com/office/officeart/2005/8/layout/hierarchy1"/>
    <dgm:cxn modelId="{D76CEFC0-2782-41BB-BCEA-8EA7545F5339}" type="presParOf" srcId="{B4B9CA36-3956-46AF-AAEA-9207B7513D56}" destId="{420B368F-0AAC-4AD2-90EA-692481867A81}" srcOrd="0" destOrd="0" presId="urn:microsoft.com/office/officeart/2005/8/layout/hierarchy1"/>
    <dgm:cxn modelId="{9E272BD9-634D-4926-B575-C1366D880051}" type="presParOf" srcId="{B4B9CA36-3956-46AF-AAEA-9207B7513D56}" destId="{D50B7016-EA23-4D04-8E31-C05F1D93742F}" srcOrd="1" destOrd="0" presId="urn:microsoft.com/office/officeart/2005/8/layout/hierarchy1"/>
    <dgm:cxn modelId="{C93E33AF-7330-44A3-962C-F99E81896526}" type="presParOf" srcId="{FD985DCA-9DE0-4F21-BCFE-796AD33612D3}" destId="{1AEAE484-82FF-4F1B-8578-6AEA8FAD77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DF181E-D03D-4EAB-9CDE-E24E0B481D2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EA7CAB3-01D4-4503-9FFA-F45F21C3E95E}">
      <dgm:prSet phldrT="[Szöveg]"/>
      <dgm:spPr/>
      <dgm:t>
        <a:bodyPr/>
        <a:lstStyle/>
        <a:p>
          <a:r>
            <a:rPr lang="hu-HU" dirty="0" smtClean="0"/>
            <a:t>perszonálunió</a:t>
          </a:r>
          <a:endParaRPr lang="hu-HU" dirty="0"/>
        </a:p>
      </dgm:t>
    </dgm:pt>
    <dgm:pt modelId="{590BF335-C161-4504-B659-957ED89F95B7}" type="parTrans" cxnId="{87561BA6-AD08-4177-94EB-42239C813796}">
      <dgm:prSet/>
      <dgm:spPr/>
      <dgm:t>
        <a:bodyPr/>
        <a:lstStyle/>
        <a:p>
          <a:endParaRPr lang="hu-HU"/>
        </a:p>
      </dgm:t>
    </dgm:pt>
    <dgm:pt modelId="{BC77F01D-7A0C-4A77-B811-741680FC010A}" type="sibTrans" cxnId="{87561BA6-AD08-4177-94EB-42239C813796}">
      <dgm:prSet/>
      <dgm:spPr/>
      <dgm:t>
        <a:bodyPr/>
        <a:lstStyle/>
        <a:p>
          <a:endParaRPr lang="hu-HU"/>
        </a:p>
      </dgm:t>
    </dgm:pt>
    <dgm:pt modelId="{A3240648-6A71-40A6-BAAA-83CCFE9737B6}">
      <dgm:prSet phldrT="[Szöveg]"/>
      <dgm:spPr/>
      <dgm:t>
        <a:bodyPr/>
        <a:lstStyle/>
        <a:p>
          <a:r>
            <a:rPr lang="hu-HU" dirty="0" smtClean="0"/>
            <a:t>Ferenc József császár és magyar király</a:t>
          </a:r>
          <a:endParaRPr lang="hu-HU" dirty="0"/>
        </a:p>
      </dgm:t>
    </dgm:pt>
    <dgm:pt modelId="{0E6218FC-1EF2-4490-A52C-2EA13F71F569}" type="parTrans" cxnId="{85F99B81-23B6-4D41-8B24-263276062E87}">
      <dgm:prSet/>
      <dgm:spPr/>
      <dgm:t>
        <a:bodyPr/>
        <a:lstStyle/>
        <a:p>
          <a:endParaRPr lang="hu-HU"/>
        </a:p>
      </dgm:t>
    </dgm:pt>
    <dgm:pt modelId="{588CC8DE-810D-4B0D-B032-7D60B9E57519}" type="sibTrans" cxnId="{85F99B81-23B6-4D41-8B24-263276062E87}">
      <dgm:prSet/>
      <dgm:spPr/>
      <dgm:t>
        <a:bodyPr/>
        <a:lstStyle/>
        <a:p>
          <a:endParaRPr lang="hu-HU"/>
        </a:p>
      </dgm:t>
    </dgm:pt>
    <dgm:pt modelId="{38478F79-5B4E-4F4C-AB3C-73C3B8F81977}">
      <dgm:prSet phldrT="[Szöveg]"/>
      <dgm:spPr/>
      <dgm:t>
        <a:bodyPr/>
        <a:lstStyle/>
        <a:p>
          <a:r>
            <a:rPr lang="hu-HU" dirty="0" smtClean="0"/>
            <a:t>Közös ügyek</a:t>
          </a:r>
          <a:endParaRPr lang="hu-HU" dirty="0"/>
        </a:p>
      </dgm:t>
    </dgm:pt>
    <dgm:pt modelId="{B05C0973-3582-41D6-B478-B4AF747B0867}" type="parTrans" cxnId="{70D6F32C-B91D-42B1-9147-23783014BA4A}">
      <dgm:prSet/>
      <dgm:spPr/>
      <dgm:t>
        <a:bodyPr/>
        <a:lstStyle/>
        <a:p>
          <a:endParaRPr lang="hu-HU"/>
        </a:p>
      </dgm:t>
    </dgm:pt>
    <dgm:pt modelId="{C66AF5C4-5C34-44BD-B55A-206823A4501A}" type="sibTrans" cxnId="{70D6F32C-B91D-42B1-9147-23783014BA4A}">
      <dgm:prSet/>
      <dgm:spPr/>
      <dgm:t>
        <a:bodyPr/>
        <a:lstStyle/>
        <a:p>
          <a:endParaRPr lang="hu-HU"/>
        </a:p>
      </dgm:t>
    </dgm:pt>
    <dgm:pt modelId="{688F85CB-683D-48CB-9127-AF9D01AFB939}">
      <dgm:prSet phldrT="[Szöveg]"/>
      <dgm:spPr/>
      <dgm:t>
        <a:bodyPr/>
        <a:lstStyle/>
        <a:p>
          <a:r>
            <a:rPr lang="hu-HU" dirty="0" smtClean="0"/>
            <a:t>hadügy</a:t>
          </a:r>
          <a:endParaRPr lang="hu-HU" dirty="0"/>
        </a:p>
      </dgm:t>
    </dgm:pt>
    <dgm:pt modelId="{1C1D1881-2C0F-4E5D-9A3A-03DED8F6019B}" type="parTrans" cxnId="{6C20D0F2-E011-4D0A-BB0E-C489588FAAD0}">
      <dgm:prSet/>
      <dgm:spPr/>
      <dgm:t>
        <a:bodyPr/>
        <a:lstStyle/>
        <a:p>
          <a:endParaRPr lang="hu-HU"/>
        </a:p>
      </dgm:t>
    </dgm:pt>
    <dgm:pt modelId="{1457285E-BD47-41B2-8C24-B69B59B898A8}" type="sibTrans" cxnId="{6C20D0F2-E011-4D0A-BB0E-C489588FAAD0}">
      <dgm:prSet/>
      <dgm:spPr/>
      <dgm:t>
        <a:bodyPr/>
        <a:lstStyle/>
        <a:p>
          <a:endParaRPr lang="hu-HU"/>
        </a:p>
      </dgm:t>
    </dgm:pt>
    <dgm:pt modelId="{60384411-CB16-4364-930B-C826D5234117}">
      <dgm:prSet phldrT="[Szöveg]"/>
      <dgm:spPr/>
      <dgm:t>
        <a:bodyPr/>
        <a:lstStyle/>
        <a:p>
          <a:r>
            <a:rPr lang="hu-HU" dirty="0" smtClean="0"/>
            <a:t>külügy</a:t>
          </a:r>
          <a:endParaRPr lang="hu-HU" dirty="0"/>
        </a:p>
      </dgm:t>
    </dgm:pt>
    <dgm:pt modelId="{20CA742A-1CC5-4293-B8B8-26FD2929E0F4}" type="parTrans" cxnId="{BB193C60-BF96-4F2E-A7F0-9AF747CCF54F}">
      <dgm:prSet/>
      <dgm:spPr/>
      <dgm:t>
        <a:bodyPr/>
        <a:lstStyle/>
        <a:p>
          <a:endParaRPr lang="hu-HU"/>
        </a:p>
      </dgm:t>
    </dgm:pt>
    <dgm:pt modelId="{44B3C868-2DDD-4A7F-9D34-838B42E02F4A}" type="sibTrans" cxnId="{BB193C60-BF96-4F2E-A7F0-9AF747CCF54F}">
      <dgm:prSet/>
      <dgm:spPr/>
      <dgm:t>
        <a:bodyPr/>
        <a:lstStyle/>
        <a:p>
          <a:endParaRPr lang="hu-HU"/>
        </a:p>
      </dgm:t>
    </dgm:pt>
    <dgm:pt modelId="{3B9F4E2B-8586-45D4-89A1-FD5603566962}">
      <dgm:prSet phldrT="[Szöveg]"/>
      <dgm:spPr/>
      <dgm:t>
        <a:bodyPr/>
        <a:lstStyle/>
        <a:p>
          <a:r>
            <a:rPr lang="hu-HU" dirty="0" smtClean="0"/>
            <a:t>Gazdasági kiegyezés</a:t>
          </a:r>
          <a:endParaRPr lang="hu-HU" dirty="0"/>
        </a:p>
      </dgm:t>
    </dgm:pt>
    <dgm:pt modelId="{219DFF67-64B6-4910-8844-BEA9628CD9AE}" type="parTrans" cxnId="{1FC8FD5C-C49A-4F7C-89A5-EFEEBA46B79D}">
      <dgm:prSet/>
      <dgm:spPr/>
      <dgm:t>
        <a:bodyPr/>
        <a:lstStyle/>
        <a:p>
          <a:endParaRPr lang="hu-HU"/>
        </a:p>
      </dgm:t>
    </dgm:pt>
    <dgm:pt modelId="{F4BA068D-5CB6-4E2B-B57D-2FA008A2DCE5}" type="sibTrans" cxnId="{1FC8FD5C-C49A-4F7C-89A5-EFEEBA46B79D}">
      <dgm:prSet/>
      <dgm:spPr/>
      <dgm:t>
        <a:bodyPr/>
        <a:lstStyle/>
        <a:p>
          <a:endParaRPr lang="hu-HU"/>
        </a:p>
      </dgm:t>
    </dgm:pt>
    <dgm:pt modelId="{F7568CF7-9DAE-48FB-980B-DE398ED79628}">
      <dgm:prSet phldrT="[Szöveg]"/>
      <dgm:spPr/>
      <dgm:t>
        <a:bodyPr/>
        <a:lstStyle/>
        <a:p>
          <a:r>
            <a:rPr lang="hu-HU" dirty="0" smtClean="0"/>
            <a:t>vámunió</a:t>
          </a:r>
          <a:endParaRPr lang="hu-HU" dirty="0"/>
        </a:p>
      </dgm:t>
    </dgm:pt>
    <dgm:pt modelId="{460AE544-6271-4395-AF9F-8846E0601B6C}" type="parTrans" cxnId="{0AA4F0BB-1304-4C26-8829-02059B203A16}">
      <dgm:prSet/>
      <dgm:spPr/>
      <dgm:t>
        <a:bodyPr/>
        <a:lstStyle/>
        <a:p>
          <a:endParaRPr lang="hu-HU"/>
        </a:p>
      </dgm:t>
    </dgm:pt>
    <dgm:pt modelId="{3E98EB85-D39F-443B-9558-EA8A658D4604}" type="sibTrans" cxnId="{0AA4F0BB-1304-4C26-8829-02059B203A16}">
      <dgm:prSet/>
      <dgm:spPr/>
      <dgm:t>
        <a:bodyPr/>
        <a:lstStyle/>
        <a:p>
          <a:endParaRPr lang="hu-HU"/>
        </a:p>
      </dgm:t>
    </dgm:pt>
    <dgm:pt modelId="{269F1019-9F5F-4103-A38D-EE2F67D03AAE}">
      <dgm:prSet phldrT="[Szöveg]"/>
      <dgm:spPr/>
      <dgm:t>
        <a:bodyPr/>
        <a:lstStyle/>
        <a:p>
          <a:r>
            <a:rPr lang="hu-HU" dirty="0" smtClean="0"/>
            <a:t>Közös mértékrendszer</a:t>
          </a:r>
          <a:endParaRPr lang="hu-HU" dirty="0"/>
        </a:p>
      </dgm:t>
    </dgm:pt>
    <dgm:pt modelId="{30002092-8884-4675-A1F5-1164CB6D7B36}" type="parTrans" cxnId="{CC3A3D8D-1D64-4D0B-8F9A-C51B956CB102}">
      <dgm:prSet/>
      <dgm:spPr/>
      <dgm:t>
        <a:bodyPr/>
        <a:lstStyle/>
        <a:p>
          <a:endParaRPr lang="hu-HU"/>
        </a:p>
      </dgm:t>
    </dgm:pt>
    <dgm:pt modelId="{0AB84E31-9ACB-4FF0-A817-0B1B027C9E3B}" type="sibTrans" cxnId="{CC3A3D8D-1D64-4D0B-8F9A-C51B956CB102}">
      <dgm:prSet/>
      <dgm:spPr/>
      <dgm:t>
        <a:bodyPr/>
        <a:lstStyle/>
        <a:p>
          <a:endParaRPr lang="hu-HU"/>
        </a:p>
      </dgm:t>
    </dgm:pt>
    <dgm:pt modelId="{E64FF27F-32F1-48DE-95C9-67F4BE296FFA}">
      <dgm:prSet/>
      <dgm:spPr/>
      <dgm:t>
        <a:bodyPr/>
        <a:lstStyle/>
        <a:p>
          <a:r>
            <a:rPr lang="hu-HU" dirty="0" smtClean="0"/>
            <a:t>pénzügy</a:t>
          </a:r>
          <a:endParaRPr lang="hu-HU" dirty="0"/>
        </a:p>
      </dgm:t>
    </dgm:pt>
    <dgm:pt modelId="{AD8DEAAE-D9CB-4942-9A26-A1EAB9D2384E}" type="parTrans" cxnId="{6ABE75C8-22FD-4024-B050-6147BAB27AA1}">
      <dgm:prSet/>
      <dgm:spPr/>
      <dgm:t>
        <a:bodyPr/>
        <a:lstStyle/>
        <a:p>
          <a:endParaRPr lang="hu-HU"/>
        </a:p>
      </dgm:t>
    </dgm:pt>
    <dgm:pt modelId="{91C97ACB-86BC-42A7-99D8-2DBB2B02F0E7}" type="sibTrans" cxnId="{6ABE75C8-22FD-4024-B050-6147BAB27AA1}">
      <dgm:prSet/>
      <dgm:spPr/>
      <dgm:t>
        <a:bodyPr/>
        <a:lstStyle/>
        <a:p>
          <a:endParaRPr lang="hu-HU"/>
        </a:p>
      </dgm:t>
    </dgm:pt>
    <dgm:pt modelId="{1BEE8511-925F-4134-8C9E-EC869CA5A42E}">
      <dgm:prSet/>
      <dgm:spPr/>
      <dgm:t>
        <a:bodyPr/>
        <a:lstStyle/>
        <a:p>
          <a:r>
            <a:rPr lang="hu-HU" dirty="0" smtClean="0"/>
            <a:t>Közös költségek</a:t>
          </a:r>
          <a:endParaRPr lang="hu-HU" dirty="0"/>
        </a:p>
      </dgm:t>
    </dgm:pt>
    <dgm:pt modelId="{CE401024-919B-4007-97BD-072F2D1BF458}" type="parTrans" cxnId="{E4B11EF3-0A77-4483-99D1-DAD666714415}">
      <dgm:prSet/>
      <dgm:spPr/>
      <dgm:t>
        <a:bodyPr/>
        <a:lstStyle/>
        <a:p>
          <a:endParaRPr lang="hu-HU"/>
        </a:p>
      </dgm:t>
    </dgm:pt>
    <dgm:pt modelId="{2BB7C4F8-6C7F-4D3F-B2B9-F746ECC6250B}" type="sibTrans" cxnId="{E4B11EF3-0A77-4483-99D1-DAD666714415}">
      <dgm:prSet/>
      <dgm:spPr/>
      <dgm:t>
        <a:bodyPr/>
        <a:lstStyle/>
        <a:p>
          <a:endParaRPr lang="hu-HU"/>
        </a:p>
      </dgm:t>
    </dgm:pt>
    <dgm:pt modelId="{3DCC5295-DB75-4B80-B1D6-EBCE66B7FD9E}" type="pres">
      <dgm:prSet presAssocID="{E8DF181E-D03D-4EAB-9CDE-E24E0B481D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C1B3B26-2D9C-4B63-984C-9A9CAEF9D65C}" type="pres">
      <dgm:prSet presAssocID="{3B9F4E2B-8586-45D4-89A1-FD5603566962}" presName="boxAndChildren" presStyleCnt="0"/>
      <dgm:spPr/>
    </dgm:pt>
    <dgm:pt modelId="{EECBB7CC-6E6B-498B-A896-EA142EFBF505}" type="pres">
      <dgm:prSet presAssocID="{3B9F4E2B-8586-45D4-89A1-FD5603566962}" presName="parentTextBox" presStyleLbl="node1" presStyleIdx="0" presStyleCnt="3"/>
      <dgm:spPr/>
      <dgm:t>
        <a:bodyPr/>
        <a:lstStyle/>
        <a:p>
          <a:endParaRPr lang="hu-HU"/>
        </a:p>
      </dgm:t>
    </dgm:pt>
    <dgm:pt modelId="{82CB2431-06B1-4B2F-9D0F-EA741857C756}" type="pres">
      <dgm:prSet presAssocID="{3B9F4E2B-8586-45D4-89A1-FD5603566962}" presName="entireBox" presStyleLbl="node1" presStyleIdx="0" presStyleCnt="3"/>
      <dgm:spPr/>
      <dgm:t>
        <a:bodyPr/>
        <a:lstStyle/>
        <a:p>
          <a:endParaRPr lang="hu-HU"/>
        </a:p>
      </dgm:t>
    </dgm:pt>
    <dgm:pt modelId="{E0A75416-8146-41C2-A7C8-EE9FA23D8BE3}" type="pres">
      <dgm:prSet presAssocID="{3B9F4E2B-8586-45D4-89A1-FD5603566962}" presName="descendantBox" presStyleCnt="0"/>
      <dgm:spPr/>
    </dgm:pt>
    <dgm:pt modelId="{70A4EA29-1BD2-49B6-B4FA-C6802409F231}" type="pres">
      <dgm:prSet presAssocID="{F7568CF7-9DAE-48FB-980B-DE398ED79628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538BAB-69F7-4964-B659-48BB0C78BC6E}" type="pres">
      <dgm:prSet presAssocID="{269F1019-9F5F-4103-A38D-EE2F67D03AAE}" presName="childTextBox" presStyleLbl="fgAccFollowNode1" presStyleIdx="1" presStyleCnt="7" custLinFactNeighborX="5426" custLinFactNeighborY="450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B6DB49E-A76A-4C83-BBB3-B10FB49245F9}" type="pres">
      <dgm:prSet presAssocID="{1BEE8511-925F-4134-8C9E-EC869CA5A42E}" presName="childTextBox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EC3541-7A99-47B5-BE90-A15C5122A131}" type="pres">
      <dgm:prSet presAssocID="{C66AF5C4-5C34-44BD-B55A-206823A4501A}" presName="sp" presStyleCnt="0"/>
      <dgm:spPr/>
    </dgm:pt>
    <dgm:pt modelId="{3927A6C2-8989-4044-A52A-67F6DC8E750A}" type="pres">
      <dgm:prSet presAssocID="{38478F79-5B4E-4F4C-AB3C-73C3B8F81977}" presName="arrowAndChildren" presStyleCnt="0"/>
      <dgm:spPr/>
    </dgm:pt>
    <dgm:pt modelId="{AFC98FDE-DC7F-4089-857A-2CECDB97125B}" type="pres">
      <dgm:prSet presAssocID="{38478F79-5B4E-4F4C-AB3C-73C3B8F81977}" presName="parentTextArrow" presStyleLbl="node1" presStyleIdx="0" presStyleCnt="3"/>
      <dgm:spPr/>
      <dgm:t>
        <a:bodyPr/>
        <a:lstStyle/>
        <a:p>
          <a:endParaRPr lang="hu-HU"/>
        </a:p>
      </dgm:t>
    </dgm:pt>
    <dgm:pt modelId="{54121439-478F-4DE3-9EE3-30F93BDD0851}" type="pres">
      <dgm:prSet presAssocID="{38478F79-5B4E-4F4C-AB3C-73C3B8F81977}" presName="arrow" presStyleLbl="node1" presStyleIdx="1" presStyleCnt="3"/>
      <dgm:spPr/>
      <dgm:t>
        <a:bodyPr/>
        <a:lstStyle/>
        <a:p>
          <a:endParaRPr lang="hu-HU"/>
        </a:p>
      </dgm:t>
    </dgm:pt>
    <dgm:pt modelId="{B3ADBF81-691C-4034-9F00-67E2CB813E1F}" type="pres">
      <dgm:prSet presAssocID="{38478F79-5B4E-4F4C-AB3C-73C3B8F81977}" presName="descendantArrow" presStyleCnt="0"/>
      <dgm:spPr/>
    </dgm:pt>
    <dgm:pt modelId="{498B8AE4-CEA7-4EFF-9CB7-F670289C6CEA}" type="pres">
      <dgm:prSet presAssocID="{688F85CB-683D-48CB-9127-AF9D01AFB939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4EBFE1-BCBD-48CB-A47C-7E1ADA29314A}" type="pres">
      <dgm:prSet presAssocID="{60384411-CB16-4364-930B-C826D5234117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362BD5-69FC-44C2-A662-900255280DC0}" type="pres">
      <dgm:prSet presAssocID="{E64FF27F-32F1-48DE-95C9-67F4BE296FFA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388DF6-D631-45E1-84EE-6D990FB1906A}" type="pres">
      <dgm:prSet presAssocID="{BC77F01D-7A0C-4A77-B811-741680FC010A}" presName="sp" presStyleCnt="0"/>
      <dgm:spPr/>
    </dgm:pt>
    <dgm:pt modelId="{AD899DAE-D0FF-40BB-BABE-CFBDD7879ABC}" type="pres">
      <dgm:prSet presAssocID="{7EA7CAB3-01D4-4503-9FFA-F45F21C3E95E}" presName="arrowAndChildren" presStyleCnt="0"/>
      <dgm:spPr/>
    </dgm:pt>
    <dgm:pt modelId="{2D8FAD37-7A44-4693-B0C1-4AE1C870F820}" type="pres">
      <dgm:prSet presAssocID="{7EA7CAB3-01D4-4503-9FFA-F45F21C3E95E}" presName="parentTextArrow" presStyleLbl="node1" presStyleIdx="1" presStyleCnt="3"/>
      <dgm:spPr/>
      <dgm:t>
        <a:bodyPr/>
        <a:lstStyle/>
        <a:p>
          <a:endParaRPr lang="hu-HU"/>
        </a:p>
      </dgm:t>
    </dgm:pt>
    <dgm:pt modelId="{CD3B538D-D50F-418D-BDC5-E1971FB700FF}" type="pres">
      <dgm:prSet presAssocID="{7EA7CAB3-01D4-4503-9FFA-F45F21C3E95E}" presName="arrow" presStyleLbl="node1" presStyleIdx="2" presStyleCnt="3"/>
      <dgm:spPr/>
      <dgm:t>
        <a:bodyPr/>
        <a:lstStyle/>
        <a:p>
          <a:endParaRPr lang="hu-HU"/>
        </a:p>
      </dgm:t>
    </dgm:pt>
    <dgm:pt modelId="{DF00165A-57EB-48CB-8FF8-1C595BABC8A7}" type="pres">
      <dgm:prSet presAssocID="{7EA7CAB3-01D4-4503-9FFA-F45F21C3E95E}" presName="descendantArrow" presStyleCnt="0"/>
      <dgm:spPr/>
    </dgm:pt>
    <dgm:pt modelId="{32DCBE5C-BF7F-4816-BE66-49E990BFD4C9}" type="pres">
      <dgm:prSet presAssocID="{A3240648-6A71-40A6-BAAA-83CCFE9737B6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31B50DA-B623-46D5-A771-C25FBA11F349}" type="presOf" srcId="{38478F79-5B4E-4F4C-AB3C-73C3B8F81977}" destId="{54121439-478F-4DE3-9EE3-30F93BDD0851}" srcOrd="1" destOrd="0" presId="urn:microsoft.com/office/officeart/2005/8/layout/process4"/>
    <dgm:cxn modelId="{0DAC33F4-06ED-43C1-86AD-23AD34086628}" type="presOf" srcId="{38478F79-5B4E-4F4C-AB3C-73C3B8F81977}" destId="{AFC98FDE-DC7F-4089-857A-2CECDB97125B}" srcOrd="0" destOrd="0" presId="urn:microsoft.com/office/officeart/2005/8/layout/process4"/>
    <dgm:cxn modelId="{2C42FC81-BC54-43E9-B897-B941EFC9B87B}" type="presOf" srcId="{E8DF181E-D03D-4EAB-9CDE-E24E0B481D2D}" destId="{3DCC5295-DB75-4B80-B1D6-EBCE66B7FD9E}" srcOrd="0" destOrd="0" presId="urn:microsoft.com/office/officeart/2005/8/layout/process4"/>
    <dgm:cxn modelId="{70D6F32C-B91D-42B1-9147-23783014BA4A}" srcId="{E8DF181E-D03D-4EAB-9CDE-E24E0B481D2D}" destId="{38478F79-5B4E-4F4C-AB3C-73C3B8F81977}" srcOrd="1" destOrd="0" parTransId="{B05C0973-3582-41D6-B478-B4AF747B0867}" sibTransId="{C66AF5C4-5C34-44BD-B55A-206823A4501A}"/>
    <dgm:cxn modelId="{B7FD8A5D-DF31-49E6-8CEF-E3B714E59608}" type="presOf" srcId="{E64FF27F-32F1-48DE-95C9-67F4BE296FFA}" destId="{00362BD5-69FC-44C2-A662-900255280DC0}" srcOrd="0" destOrd="0" presId="urn:microsoft.com/office/officeart/2005/8/layout/process4"/>
    <dgm:cxn modelId="{721848B4-2E03-4EC7-B77E-85CC1349D12A}" type="presOf" srcId="{3B9F4E2B-8586-45D4-89A1-FD5603566962}" destId="{82CB2431-06B1-4B2F-9D0F-EA741857C756}" srcOrd="1" destOrd="0" presId="urn:microsoft.com/office/officeart/2005/8/layout/process4"/>
    <dgm:cxn modelId="{6ABE75C8-22FD-4024-B050-6147BAB27AA1}" srcId="{38478F79-5B4E-4F4C-AB3C-73C3B8F81977}" destId="{E64FF27F-32F1-48DE-95C9-67F4BE296FFA}" srcOrd="2" destOrd="0" parTransId="{AD8DEAAE-D9CB-4942-9A26-A1EAB9D2384E}" sibTransId="{91C97ACB-86BC-42A7-99D8-2DBB2B02F0E7}"/>
    <dgm:cxn modelId="{26837693-D075-4F78-8767-8D403DE734DB}" type="presOf" srcId="{60384411-CB16-4364-930B-C826D5234117}" destId="{094EBFE1-BCBD-48CB-A47C-7E1ADA29314A}" srcOrd="0" destOrd="0" presId="urn:microsoft.com/office/officeart/2005/8/layout/process4"/>
    <dgm:cxn modelId="{85F99B81-23B6-4D41-8B24-263276062E87}" srcId="{7EA7CAB3-01D4-4503-9FFA-F45F21C3E95E}" destId="{A3240648-6A71-40A6-BAAA-83CCFE9737B6}" srcOrd="0" destOrd="0" parTransId="{0E6218FC-1EF2-4490-A52C-2EA13F71F569}" sibTransId="{588CC8DE-810D-4B0D-B032-7D60B9E57519}"/>
    <dgm:cxn modelId="{6C20D0F2-E011-4D0A-BB0E-C489588FAAD0}" srcId="{38478F79-5B4E-4F4C-AB3C-73C3B8F81977}" destId="{688F85CB-683D-48CB-9127-AF9D01AFB939}" srcOrd="0" destOrd="0" parTransId="{1C1D1881-2C0F-4E5D-9A3A-03DED8F6019B}" sibTransId="{1457285E-BD47-41B2-8C24-B69B59B898A8}"/>
    <dgm:cxn modelId="{850C00E9-0F73-4609-B6B2-407035C92347}" type="presOf" srcId="{3B9F4E2B-8586-45D4-89A1-FD5603566962}" destId="{EECBB7CC-6E6B-498B-A896-EA142EFBF505}" srcOrd="0" destOrd="0" presId="urn:microsoft.com/office/officeart/2005/8/layout/process4"/>
    <dgm:cxn modelId="{9EC0A29C-7C45-4686-83B4-EFF318142E18}" type="presOf" srcId="{269F1019-9F5F-4103-A38D-EE2F67D03AAE}" destId="{A5538BAB-69F7-4964-B659-48BB0C78BC6E}" srcOrd="0" destOrd="0" presId="urn:microsoft.com/office/officeart/2005/8/layout/process4"/>
    <dgm:cxn modelId="{CC3A3D8D-1D64-4D0B-8F9A-C51B956CB102}" srcId="{3B9F4E2B-8586-45D4-89A1-FD5603566962}" destId="{269F1019-9F5F-4103-A38D-EE2F67D03AAE}" srcOrd="1" destOrd="0" parTransId="{30002092-8884-4675-A1F5-1164CB6D7B36}" sibTransId="{0AB84E31-9ACB-4FF0-A817-0B1B027C9E3B}"/>
    <dgm:cxn modelId="{1FC8FD5C-C49A-4F7C-89A5-EFEEBA46B79D}" srcId="{E8DF181E-D03D-4EAB-9CDE-E24E0B481D2D}" destId="{3B9F4E2B-8586-45D4-89A1-FD5603566962}" srcOrd="2" destOrd="0" parTransId="{219DFF67-64B6-4910-8844-BEA9628CD9AE}" sibTransId="{F4BA068D-5CB6-4E2B-B57D-2FA008A2DCE5}"/>
    <dgm:cxn modelId="{F3F1B5D6-AA19-44E4-B729-3A7EEEECABFF}" type="presOf" srcId="{A3240648-6A71-40A6-BAAA-83CCFE9737B6}" destId="{32DCBE5C-BF7F-4816-BE66-49E990BFD4C9}" srcOrd="0" destOrd="0" presId="urn:microsoft.com/office/officeart/2005/8/layout/process4"/>
    <dgm:cxn modelId="{111F2EE6-04E7-46D4-9B28-07B1EEE80FE1}" type="presOf" srcId="{F7568CF7-9DAE-48FB-980B-DE398ED79628}" destId="{70A4EA29-1BD2-49B6-B4FA-C6802409F231}" srcOrd="0" destOrd="0" presId="urn:microsoft.com/office/officeart/2005/8/layout/process4"/>
    <dgm:cxn modelId="{87561BA6-AD08-4177-94EB-42239C813796}" srcId="{E8DF181E-D03D-4EAB-9CDE-E24E0B481D2D}" destId="{7EA7CAB3-01D4-4503-9FFA-F45F21C3E95E}" srcOrd="0" destOrd="0" parTransId="{590BF335-C161-4504-B659-957ED89F95B7}" sibTransId="{BC77F01D-7A0C-4A77-B811-741680FC010A}"/>
    <dgm:cxn modelId="{E4B11EF3-0A77-4483-99D1-DAD666714415}" srcId="{3B9F4E2B-8586-45D4-89A1-FD5603566962}" destId="{1BEE8511-925F-4134-8C9E-EC869CA5A42E}" srcOrd="2" destOrd="0" parTransId="{CE401024-919B-4007-97BD-072F2D1BF458}" sibTransId="{2BB7C4F8-6C7F-4D3F-B2B9-F746ECC6250B}"/>
    <dgm:cxn modelId="{0AA4F0BB-1304-4C26-8829-02059B203A16}" srcId="{3B9F4E2B-8586-45D4-89A1-FD5603566962}" destId="{F7568CF7-9DAE-48FB-980B-DE398ED79628}" srcOrd="0" destOrd="0" parTransId="{460AE544-6271-4395-AF9F-8846E0601B6C}" sibTransId="{3E98EB85-D39F-443B-9558-EA8A658D4604}"/>
    <dgm:cxn modelId="{BB193C60-BF96-4F2E-A7F0-9AF747CCF54F}" srcId="{38478F79-5B4E-4F4C-AB3C-73C3B8F81977}" destId="{60384411-CB16-4364-930B-C826D5234117}" srcOrd="1" destOrd="0" parTransId="{20CA742A-1CC5-4293-B8B8-26FD2929E0F4}" sibTransId="{44B3C868-2DDD-4A7F-9D34-838B42E02F4A}"/>
    <dgm:cxn modelId="{885B91AB-0C3A-46A3-9331-C441EB26BAA3}" type="presOf" srcId="{688F85CB-683D-48CB-9127-AF9D01AFB939}" destId="{498B8AE4-CEA7-4EFF-9CB7-F670289C6CEA}" srcOrd="0" destOrd="0" presId="urn:microsoft.com/office/officeart/2005/8/layout/process4"/>
    <dgm:cxn modelId="{FE47265F-79C0-4947-A527-2881D8686DFB}" type="presOf" srcId="{7EA7CAB3-01D4-4503-9FFA-F45F21C3E95E}" destId="{CD3B538D-D50F-418D-BDC5-E1971FB700FF}" srcOrd="1" destOrd="0" presId="urn:microsoft.com/office/officeart/2005/8/layout/process4"/>
    <dgm:cxn modelId="{A80A9AE2-B824-4719-9440-736C1C7EBE6E}" type="presOf" srcId="{7EA7CAB3-01D4-4503-9FFA-F45F21C3E95E}" destId="{2D8FAD37-7A44-4693-B0C1-4AE1C870F820}" srcOrd="0" destOrd="0" presId="urn:microsoft.com/office/officeart/2005/8/layout/process4"/>
    <dgm:cxn modelId="{DAA424C6-7C32-4BB2-8853-74BCE86FB3EF}" type="presOf" srcId="{1BEE8511-925F-4134-8C9E-EC869CA5A42E}" destId="{0B6DB49E-A76A-4C83-BBB3-B10FB49245F9}" srcOrd="0" destOrd="0" presId="urn:microsoft.com/office/officeart/2005/8/layout/process4"/>
    <dgm:cxn modelId="{5C713095-707A-4E00-8FBD-F327E9F6E973}" type="presParOf" srcId="{3DCC5295-DB75-4B80-B1D6-EBCE66B7FD9E}" destId="{2C1B3B26-2D9C-4B63-984C-9A9CAEF9D65C}" srcOrd="0" destOrd="0" presId="urn:microsoft.com/office/officeart/2005/8/layout/process4"/>
    <dgm:cxn modelId="{5E65EDAE-62E8-42FE-AB36-44F35A93BC7D}" type="presParOf" srcId="{2C1B3B26-2D9C-4B63-984C-9A9CAEF9D65C}" destId="{EECBB7CC-6E6B-498B-A896-EA142EFBF505}" srcOrd="0" destOrd="0" presId="urn:microsoft.com/office/officeart/2005/8/layout/process4"/>
    <dgm:cxn modelId="{933FCAA0-9167-4BBB-8CA5-A1478C0EDA00}" type="presParOf" srcId="{2C1B3B26-2D9C-4B63-984C-9A9CAEF9D65C}" destId="{82CB2431-06B1-4B2F-9D0F-EA741857C756}" srcOrd="1" destOrd="0" presId="urn:microsoft.com/office/officeart/2005/8/layout/process4"/>
    <dgm:cxn modelId="{82F05353-ADAD-4132-BC20-B6800DB61D63}" type="presParOf" srcId="{2C1B3B26-2D9C-4B63-984C-9A9CAEF9D65C}" destId="{E0A75416-8146-41C2-A7C8-EE9FA23D8BE3}" srcOrd="2" destOrd="0" presId="urn:microsoft.com/office/officeart/2005/8/layout/process4"/>
    <dgm:cxn modelId="{A8273134-1DF7-4202-96E6-6DE220DBE571}" type="presParOf" srcId="{E0A75416-8146-41C2-A7C8-EE9FA23D8BE3}" destId="{70A4EA29-1BD2-49B6-B4FA-C6802409F231}" srcOrd="0" destOrd="0" presId="urn:microsoft.com/office/officeart/2005/8/layout/process4"/>
    <dgm:cxn modelId="{D02E12C8-13D9-4643-BE16-35D52AD306C4}" type="presParOf" srcId="{E0A75416-8146-41C2-A7C8-EE9FA23D8BE3}" destId="{A5538BAB-69F7-4964-B659-48BB0C78BC6E}" srcOrd="1" destOrd="0" presId="urn:microsoft.com/office/officeart/2005/8/layout/process4"/>
    <dgm:cxn modelId="{CE553B9A-C27A-4968-BC9A-4258FF42C1E3}" type="presParOf" srcId="{E0A75416-8146-41C2-A7C8-EE9FA23D8BE3}" destId="{0B6DB49E-A76A-4C83-BBB3-B10FB49245F9}" srcOrd="2" destOrd="0" presId="urn:microsoft.com/office/officeart/2005/8/layout/process4"/>
    <dgm:cxn modelId="{89669989-DC2C-4E18-8F90-CD33367A6BD8}" type="presParOf" srcId="{3DCC5295-DB75-4B80-B1D6-EBCE66B7FD9E}" destId="{F7EC3541-7A99-47B5-BE90-A15C5122A131}" srcOrd="1" destOrd="0" presId="urn:microsoft.com/office/officeart/2005/8/layout/process4"/>
    <dgm:cxn modelId="{EF3B35D6-D5B8-4156-8307-6DD6E1E7E4DA}" type="presParOf" srcId="{3DCC5295-DB75-4B80-B1D6-EBCE66B7FD9E}" destId="{3927A6C2-8989-4044-A52A-67F6DC8E750A}" srcOrd="2" destOrd="0" presId="urn:microsoft.com/office/officeart/2005/8/layout/process4"/>
    <dgm:cxn modelId="{7ED7EBF3-9781-46CE-AC68-54EC1C85F60F}" type="presParOf" srcId="{3927A6C2-8989-4044-A52A-67F6DC8E750A}" destId="{AFC98FDE-DC7F-4089-857A-2CECDB97125B}" srcOrd="0" destOrd="0" presId="urn:microsoft.com/office/officeart/2005/8/layout/process4"/>
    <dgm:cxn modelId="{21E15D25-98DC-478E-902C-16E2179F6110}" type="presParOf" srcId="{3927A6C2-8989-4044-A52A-67F6DC8E750A}" destId="{54121439-478F-4DE3-9EE3-30F93BDD0851}" srcOrd="1" destOrd="0" presId="urn:microsoft.com/office/officeart/2005/8/layout/process4"/>
    <dgm:cxn modelId="{EBED2184-A5E6-4FB2-9AEA-29CBDC477643}" type="presParOf" srcId="{3927A6C2-8989-4044-A52A-67F6DC8E750A}" destId="{B3ADBF81-691C-4034-9F00-67E2CB813E1F}" srcOrd="2" destOrd="0" presId="urn:microsoft.com/office/officeart/2005/8/layout/process4"/>
    <dgm:cxn modelId="{56FD8EA7-62B2-4C12-9394-4633B977FFAD}" type="presParOf" srcId="{B3ADBF81-691C-4034-9F00-67E2CB813E1F}" destId="{498B8AE4-CEA7-4EFF-9CB7-F670289C6CEA}" srcOrd="0" destOrd="0" presId="urn:microsoft.com/office/officeart/2005/8/layout/process4"/>
    <dgm:cxn modelId="{2593D579-AB21-4B09-8842-503DF5818384}" type="presParOf" srcId="{B3ADBF81-691C-4034-9F00-67E2CB813E1F}" destId="{094EBFE1-BCBD-48CB-A47C-7E1ADA29314A}" srcOrd="1" destOrd="0" presId="urn:microsoft.com/office/officeart/2005/8/layout/process4"/>
    <dgm:cxn modelId="{83C831DB-B50F-41AD-9697-C4DD7293F32C}" type="presParOf" srcId="{B3ADBF81-691C-4034-9F00-67E2CB813E1F}" destId="{00362BD5-69FC-44C2-A662-900255280DC0}" srcOrd="2" destOrd="0" presId="urn:microsoft.com/office/officeart/2005/8/layout/process4"/>
    <dgm:cxn modelId="{AF3FF133-6A72-4481-B35E-B553BEBFC222}" type="presParOf" srcId="{3DCC5295-DB75-4B80-B1D6-EBCE66B7FD9E}" destId="{0F388DF6-D631-45E1-84EE-6D990FB1906A}" srcOrd="3" destOrd="0" presId="urn:microsoft.com/office/officeart/2005/8/layout/process4"/>
    <dgm:cxn modelId="{6B450100-67B1-4F6E-8CD5-66676399B734}" type="presParOf" srcId="{3DCC5295-DB75-4B80-B1D6-EBCE66B7FD9E}" destId="{AD899DAE-D0FF-40BB-BABE-CFBDD7879ABC}" srcOrd="4" destOrd="0" presId="urn:microsoft.com/office/officeart/2005/8/layout/process4"/>
    <dgm:cxn modelId="{1D3EE996-AA01-4A30-9B1F-4E3FAD742214}" type="presParOf" srcId="{AD899DAE-D0FF-40BB-BABE-CFBDD7879ABC}" destId="{2D8FAD37-7A44-4693-B0C1-4AE1C870F820}" srcOrd="0" destOrd="0" presId="urn:microsoft.com/office/officeart/2005/8/layout/process4"/>
    <dgm:cxn modelId="{409CAAC6-7E5F-4405-A2AB-D8ECB6C02EDF}" type="presParOf" srcId="{AD899DAE-D0FF-40BB-BABE-CFBDD7879ABC}" destId="{CD3B538D-D50F-418D-BDC5-E1971FB700FF}" srcOrd="1" destOrd="0" presId="urn:microsoft.com/office/officeart/2005/8/layout/process4"/>
    <dgm:cxn modelId="{15319F1B-B403-4AE5-B3BA-AAA115ABEAB0}" type="presParOf" srcId="{AD899DAE-D0FF-40BB-BABE-CFBDD7879ABC}" destId="{DF00165A-57EB-48CB-8FF8-1C595BABC8A7}" srcOrd="2" destOrd="0" presId="urn:microsoft.com/office/officeart/2005/8/layout/process4"/>
    <dgm:cxn modelId="{7CDBB9BA-DC78-4CAC-8BF9-FC06C4BFCEAB}" type="presParOf" srcId="{DF00165A-57EB-48CB-8FF8-1C595BABC8A7}" destId="{32DCBE5C-BF7F-4816-BE66-49E990BFD4C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D9EFB1-9A41-4854-BA0F-2D8F1E8A83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1EC1D6D-D3F8-4075-955A-B9C03245E3EB}">
      <dgm:prSet phldrT="[Szöveg]"/>
      <dgm:spPr/>
      <dgm:t>
        <a:bodyPr/>
        <a:lstStyle/>
        <a:p>
          <a:r>
            <a:rPr lang="hu-HU" dirty="0" smtClean="0"/>
            <a:t>Gr. Andrássy Gyula</a:t>
          </a:r>
          <a:endParaRPr lang="hu-HU" dirty="0"/>
        </a:p>
      </dgm:t>
    </dgm:pt>
    <dgm:pt modelId="{830814EB-8B79-4CE7-AC00-F956FF4129B1}" type="parTrans" cxnId="{FD953DBA-DFCB-4DC4-B551-63BC1ED0A25D}">
      <dgm:prSet/>
      <dgm:spPr/>
      <dgm:t>
        <a:bodyPr/>
        <a:lstStyle/>
        <a:p>
          <a:endParaRPr lang="hu-HU"/>
        </a:p>
      </dgm:t>
    </dgm:pt>
    <dgm:pt modelId="{B9F5E5CC-845D-4E1A-974F-6CF99B7B4F97}" type="sibTrans" cxnId="{FD953DBA-DFCB-4DC4-B551-63BC1ED0A25D}">
      <dgm:prSet/>
      <dgm:spPr/>
      <dgm:t>
        <a:bodyPr/>
        <a:lstStyle/>
        <a:p>
          <a:endParaRPr lang="hu-HU"/>
        </a:p>
      </dgm:t>
    </dgm:pt>
    <dgm:pt modelId="{AFF723FC-35BA-4545-8F18-5F6276AC9F2A}">
      <dgm:prSet phldrT="[Szöveg]"/>
      <dgm:spPr/>
      <dgm:t>
        <a:bodyPr/>
        <a:lstStyle/>
        <a:p>
          <a:r>
            <a:rPr lang="hu-HU" dirty="0" smtClean="0"/>
            <a:t>Gr. Tisza Kálmán</a:t>
          </a:r>
          <a:endParaRPr lang="hu-HU" dirty="0"/>
        </a:p>
      </dgm:t>
    </dgm:pt>
    <dgm:pt modelId="{6135C2D5-D088-40A7-B39E-9CE0F91C6E78}" type="parTrans" cxnId="{181972C7-73B3-4C7E-9904-5310903997FF}">
      <dgm:prSet/>
      <dgm:spPr/>
      <dgm:t>
        <a:bodyPr/>
        <a:lstStyle/>
        <a:p>
          <a:endParaRPr lang="hu-HU"/>
        </a:p>
      </dgm:t>
    </dgm:pt>
    <dgm:pt modelId="{EBA58853-B1B3-4478-A1AD-907CF1C5547F}" type="sibTrans" cxnId="{181972C7-73B3-4C7E-9904-5310903997FF}">
      <dgm:prSet/>
      <dgm:spPr/>
      <dgm:t>
        <a:bodyPr/>
        <a:lstStyle/>
        <a:p>
          <a:endParaRPr lang="hu-HU"/>
        </a:p>
      </dgm:t>
    </dgm:pt>
    <dgm:pt modelId="{33E308C2-06E8-45EA-8762-2BC550E22C5F}">
      <dgm:prSet phldrT="[Szöveg]"/>
      <dgm:spPr/>
      <dgm:t>
        <a:bodyPr/>
        <a:lstStyle/>
        <a:p>
          <a:r>
            <a:rPr lang="hu-HU" dirty="0" smtClean="0"/>
            <a:t>Gróf Tisza István</a:t>
          </a:r>
          <a:endParaRPr lang="hu-HU" dirty="0"/>
        </a:p>
      </dgm:t>
    </dgm:pt>
    <dgm:pt modelId="{CBBF8988-BBB1-472D-AC08-D05959E6B233}" type="parTrans" cxnId="{818C9CD7-2116-44DD-8DF4-3CFE9AA56733}">
      <dgm:prSet/>
      <dgm:spPr/>
      <dgm:t>
        <a:bodyPr/>
        <a:lstStyle/>
        <a:p>
          <a:endParaRPr lang="hu-HU"/>
        </a:p>
      </dgm:t>
    </dgm:pt>
    <dgm:pt modelId="{EFFF3157-1570-426C-90A4-BEDC1D945D14}" type="sibTrans" cxnId="{818C9CD7-2116-44DD-8DF4-3CFE9AA56733}">
      <dgm:prSet/>
      <dgm:spPr/>
      <dgm:t>
        <a:bodyPr/>
        <a:lstStyle/>
        <a:p>
          <a:endParaRPr lang="hu-HU"/>
        </a:p>
      </dgm:t>
    </dgm:pt>
    <dgm:pt modelId="{51AA23EA-871E-4140-BA4A-75DC2FBA02A3}">
      <dgm:prSet/>
      <dgm:spPr/>
      <dgm:t>
        <a:bodyPr/>
        <a:lstStyle/>
        <a:p>
          <a:r>
            <a:rPr lang="hu-HU" dirty="0" smtClean="0"/>
            <a:t>Wekerle Sándor</a:t>
          </a:r>
          <a:endParaRPr lang="hu-HU" dirty="0"/>
        </a:p>
      </dgm:t>
    </dgm:pt>
    <dgm:pt modelId="{F28636AD-2A54-4EA2-AD79-F8581EC2518A}" type="parTrans" cxnId="{FD6F251E-6689-4018-BADF-A959E2CC9035}">
      <dgm:prSet/>
      <dgm:spPr/>
      <dgm:t>
        <a:bodyPr/>
        <a:lstStyle/>
        <a:p>
          <a:endParaRPr lang="hu-HU"/>
        </a:p>
      </dgm:t>
    </dgm:pt>
    <dgm:pt modelId="{AA1D2385-2480-4B67-82B5-6ED11D8E131F}" type="sibTrans" cxnId="{FD6F251E-6689-4018-BADF-A959E2CC9035}">
      <dgm:prSet/>
      <dgm:spPr/>
      <dgm:t>
        <a:bodyPr/>
        <a:lstStyle/>
        <a:p>
          <a:endParaRPr lang="hu-HU"/>
        </a:p>
      </dgm:t>
    </dgm:pt>
    <dgm:pt modelId="{F796FB3A-4C39-425F-B3E8-E4C8AAB0D299}">
      <dgm:prSet/>
      <dgm:spPr/>
      <dgm:t>
        <a:bodyPr/>
        <a:lstStyle/>
        <a:p>
          <a:r>
            <a:rPr lang="hu-HU" dirty="0" smtClean="0"/>
            <a:t>Széll Kálmán</a:t>
          </a:r>
          <a:endParaRPr lang="hu-HU" dirty="0"/>
        </a:p>
      </dgm:t>
    </dgm:pt>
    <dgm:pt modelId="{ED78128C-A326-4C79-9787-B734682ED0B4}" type="parTrans" cxnId="{A5AE95FA-88F0-41F0-BD0E-5DD050701EA3}">
      <dgm:prSet/>
      <dgm:spPr/>
      <dgm:t>
        <a:bodyPr/>
        <a:lstStyle/>
        <a:p>
          <a:endParaRPr lang="hu-HU"/>
        </a:p>
      </dgm:t>
    </dgm:pt>
    <dgm:pt modelId="{5DD3BB9E-964A-4D2B-B40E-E9B4209A2062}" type="sibTrans" cxnId="{A5AE95FA-88F0-41F0-BD0E-5DD050701EA3}">
      <dgm:prSet/>
      <dgm:spPr/>
      <dgm:t>
        <a:bodyPr/>
        <a:lstStyle/>
        <a:p>
          <a:endParaRPr lang="hu-HU"/>
        </a:p>
      </dgm:t>
    </dgm:pt>
    <dgm:pt modelId="{B1FF0AF0-3866-4AEA-A3D0-83C4125E3EFC}" type="pres">
      <dgm:prSet presAssocID="{4CD9EFB1-9A41-4854-BA0F-2D8F1E8A83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6F6D588-0BCC-4388-A1E5-32F1F892123A}" type="pres">
      <dgm:prSet presAssocID="{A1EC1D6D-D3F8-4075-955A-B9C03245E3EB}" presName="parentLin" presStyleCnt="0"/>
      <dgm:spPr/>
    </dgm:pt>
    <dgm:pt modelId="{9F8D20CD-4A74-4166-9833-1EF4F7F41E14}" type="pres">
      <dgm:prSet presAssocID="{A1EC1D6D-D3F8-4075-955A-B9C03245E3EB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4356CBCB-E6DC-4814-8AB1-E50411F66176}" type="pres">
      <dgm:prSet presAssocID="{A1EC1D6D-D3F8-4075-955A-B9C03245E3E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87F159-6C8C-4CA4-83FE-58A25171AB42}" type="pres">
      <dgm:prSet presAssocID="{A1EC1D6D-D3F8-4075-955A-B9C03245E3EB}" presName="negativeSpace" presStyleCnt="0"/>
      <dgm:spPr/>
    </dgm:pt>
    <dgm:pt modelId="{C04DB064-945C-485E-A292-7FD7DBCB71D2}" type="pres">
      <dgm:prSet presAssocID="{A1EC1D6D-D3F8-4075-955A-B9C03245E3EB}" presName="childText" presStyleLbl="conFgAcc1" presStyleIdx="0" presStyleCnt="5">
        <dgm:presLayoutVars>
          <dgm:bulletEnabled val="1"/>
        </dgm:presLayoutVars>
      </dgm:prSet>
      <dgm:spPr/>
    </dgm:pt>
    <dgm:pt modelId="{B8F586B2-E4D2-4E02-A1CD-3AFF8A16864A}" type="pres">
      <dgm:prSet presAssocID="{B9F5E5CC-845D-4E1A-974F-6CF99B7B4F97}" presName="spaceBetweenRectangles" presStyleCnt="0"/>
      <dgm:spPr/>
    </dgm:pt>
    <dgm:pt modelId="{331E2639-4475-428C-A9AF-0DA866FEA4B9}" type="pres">
      <dgm:prSet presAssocID="{AFF723FC-35BA-4545-8F18-5F6276AC9F2A}" presName="parentLin" presStyleCnt="0"/>
      <dgm:spPr/>
    </dgm:pt>
    <dgm:pt modelId="{51B2652C-BB48-4360-91F2-E585B75E510E}" type="pres">
      <dgm:prSet presAssocID="{AFF723FC-35BA-4545-8F18-5F6276AC9F2A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92C0C621-CA56-4A1C-8842-42B2040B9602}" type="pres">
      <dgm:prSet presAssocID="{AFF723FC-35BA-4545-8F18-5F6276AC9F2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2BDB7C-3CE0-47F3-B475-98E1EF0AD888}" type="pres">
      <dgm:prSet presAssocID="{AFF723FC-35BA-4545-8F18-5F6276AC9F2A}" presName="negativeSpace" presStyleCnt="0"/>
      <dgm:spPr/>
    </dgm:pt>
    <dgm:pt modelId="{A35440F3-4E9A-49D5-A690-71E9C8CA3E3C}" type="pres">
      <dgm:prSet presAssocID="{AFF723FC-35BA-4545-8F18-5F6276AC9F2A}" presName="childText" presStyleLbl="conFgAcc1" presStyleIdx="1" presStyleCnt="5">
        <dgm:presLayoutVars>
          <dgm:bulletEnabled val="1"/>
        </dgm:presLayoutVars>
      </dgm:prSet>
      <dgm:spPr/>
    </dgm:pt>
    <dgm:pt modelId="{815477DE-EDDE-4FDB-A9C9-C53741B31368}" type="pres">
      <dgm:prSet presAssocID="{EBA58853-B1B3-4478-A1AD-907CF1C5547F}" presName="spaceBetweenRectangles" presStyleCnt="0"/>
      <dgm:spPr/>
    </dgm:pt>
    <dgm:pt modelId="{7C3F734D-0302-4EC6-812A-395217D2CE87}" type="pres">
      <dgm:prSet presAssocID="{51AA23EA-871E-4140-BA4A-75DC2FBA02A3}" presName="parentLin" presStyleCnt="0"/>
      <dgm:spPr/>
    </dgm:pt>
    <dgm:pt modelId="{473DBB64-2AC6-4595-BB1A-E11D8B7B71D1}" type="pres">
      <dgm:prSet presAssocID="{51AA23EA-871E-4140-BA4A-75DC2FBA02A3}" presName="parentLeftMargin" presStyleLbl="node1" presStyleIdx="1" presStyleCnt="5"/>
      <dgm:spPr/>
      <dgm:t>
        <a:bodyPr/>
        <a:lstStyle/>
        <a:p>
          <a:endParaRPr lang="hu-HU"/>
        </a:p>
      </dgm:t>
    </dgm:pt>
    <dgm:pt modelId="{0CA2E8F6-4C3E-4250-BCBC-2BEE40E8DD5F}" type="pres">
      <dgm:prSet presAssocID="{51AA23EA-871E-4140-BA4A-75DC2FBA02A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606E74-2C2F-4A16-A134-0BBC70D7AA00}" type="pres">
      <dgm:prSet presAssocID="{51AA23EA-871E-4140-BA4A-75DC2FBA02A3}" presName="negativeSpace" presStyleCnt="0"/>
      <dgm:spPr/>
    </dgm:pt>
    <dgm:pt modelId="{9B2E5317-A62C-4B0D-AC21-60DB4205439C}" type="pres">
      <dgm:prSet presAssocID="{51AA23EA-871E-4140-BA4A-75DC2FBA02A3}" presName="childText" presStyleLbl="conFgAcc1" presStyleIdx="2" presStyleCnt="5">
        <dgm:presLayoutVars>
          <dgm:bulletEnabled val="1"/>
        </dgm:presLayoutVars>
      </dgm:prSet>
      <dgm:spPr/>
    </dgm:pt>
    <dgm:pt modelId="{6D62C918-D77A-4276-9665-82A20574325A}" type="pres">
      <dgm:prSet presAssocID="{AA1D2385-2480-4B67-82B5-6ED11D8E131F}" presName="spaceBetweenRectangles" presStyleCnt="0"/>
      <dgm:spPr/>
    </dgm:pt>
    <dgm:pt modelId="{E489E30F-5C26-4244-90C2-02242E45D7CF}" type="pres">
      <dgm:prSet presAssocID="{F796FB3A-4C39-425F-B3E8-E4C8AAB0D299}" presName="parentLin" presStyleCnt="0"/>
      <dgm:spPr/>
    </dgm:pt>
    <dgm:pt modelId="{5FC01ED5-B481-4B07-8759-8C7FC49F5B7A}" type="pres">
      <dgm:prSet presAssocID="{F796FB3A-4C39-425F-B3E8-E4C8AAB0D299}" presName="parentLeftMargin" presStyleLbl="node1" presStyleIdx="2" presStyleCnt="5"/>
      <dgm:spPr/>
      <dgm:t>
        <a:bodyPr/>
        <a:lstStyle/>
        <a:p>
          <a:endParaRPr lang="hu-HU"/>
        </a:p>
      </dgm:t>
    </dgm:pt>
    <dgm:pt modelId="{EEECB20E-273F-4F65-B220-5329145A2DAB}" type="pres">
      <dgm:prSet presAssocID="{F796FB3A-4C39-425F-B3E8-E4C8AAB0D29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950049-B049-41BA-B488-E096D95D3EB4}" type="pres">
      <dgm:prSet presAssocID="{F796FB3A-4C39-425F-B3E8-E4C8AAB0D299}" presName="negativeSpace" presStyleCnt="0"/>
      <dgm:spPr/>
    </dgm:pt>
    <dgm:pt modelId="{9D069B27-B40C-4D60-B3AD-5AB8C86F5719}" type="pres">
      <dgm:prSet presAssocID="{F796FB3A-4C39-425F-B3E8-E4C8AAB0D299}" presName="childText" presStyleLbl="conFgAcc1" presStyleIdx="3" presStyleCnt="5">
        <dgm:presLayoutVars>
          <dgm:bulletEnabled val="1"/>
        </dgm:presLayoutVars>
      </dgm:prSet>
      <dgm:spPr/>
    </dgm:pt>
    <dgm:pt modelId="{1FA8C977-3548-4EFE-AEA6-DE01D259085D}" type="pres">
      <dgm:prSet presAssocID="{5DD3BB9E-964A-4D2B-B40E-E9B4209A2062}" presName="spaceBetweenRectangles" presStyleCnt="0"/>
      <dgm:spPr/>
    </dgm:pt>
    <dgm:pt modelId="{14306718-FB7B-4CDB-BD17-5FFEC449754A}" type="pres">
      <dgm:prSet presAssocID="{33E308C2-06E8-45EA-8762-2BC550E22C5F}" presName="parentLin" presStyleCnt="0"/>
      <dgm:spPr/>
    </dgm:pt>
    <dgm:pt modelId="{68428BF5-1D96-4D86-A1C4-E6B542FE744A}" type="pres">
      <dgm:prSet presAssocID="{33E308C2-06E8-45EA-8762-2BC550E22C5F}" presName="parentLeftMargin" presStyleLbl="node1" presStyleIdx="3" presStyleCnt="5"/>
      <dgm:spPr/>
      <dgm:t>
        <a:bodyPr/>
        <a:lstStyle/>
        <a:p>
          <a:endParaRPr lang="hu-HU"/>
        </a:p>
      </dgm:t>
    </dgm:pt>
    <dgm:pt modelId="{73AF3444-05FA-440C-ADAD-A3E5740E3373}" type="pres">
      <dgm:prSet presAssocID="{33E308C2-06E8-45EA-8762-2BC550E22C5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E756BD-30B3-4BE6-A1B2-E24392F9E58B}" type="pres">
      <dgm:prSet presAssocID="{33E308C2-06E8-45EA-8762-2BC550E22C5F}" presName="negativeSpace" presStyleCnt="0"/>
      <dgm:spPr/>
    </dgm:pt>
    <dgm:pt modelId="{032920F2-605B-4193-98CC-EBB76EA41860}" type="pres">
      <dgm:prSet presAssocID="{33E308C2-06E8-45EA-8762-2BC550E22C5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81972C7-73B3-4C7E-9904-5310903997FF}" srcId="{4CD9EFB1-9A41-4854-BA0F-2D8F1E8A83A7}" destId="{AFF723FC-35BA-4545-8F18-5F6276AC9F2A}" srcOrd="1" destOrd="0" parTransId="{6135C2D5-D088-40A7-B39E-9CE0F91C6E78}" sibTransId="{EBA58853-B1B3-4478-A1AD-907CF1C5547F}"/>
    <dgm:cxn modelId="{FD6F251E-6689-4018-BADF-A959E2CC9035}" srcId="{4CD9EFB1-9A41-4854-BA0F-2D8F1E8A83A7}" destId="{51AA23EA-871E-4140-BA4A-75DC2FBA02A3}" srcOrd="2" destOrd="0" parTransId="{F28636AD-2A54-4EA2-AD79-F8581EC2518A}" sibTransId="{AA1D2385-2480-4B67-82B5-6ED11D8E131F}"/>
    <dgm:cxn modelId="{FD953DBA-DFCB-4DC4-B551-63BC1ED0A25D}" srcId="{4CD9EFB1-9A41-4854-BA0F-2D8F1E8A83A7}" destId="{A1EC1D6D-D3F8-4075-955A-B9C03245E3EB}" srcOrd="0" destOrd="0" parTransId="{830814EB-8B79-4CE7-AC00-F956FF4129B1}" sibTransId="{B9F5E5CC-845D-4E1A-974F-6CF99B7B4F97}"/>
    <dgm:cxn modelId="{E0FB9E2B-F226-4171-9F1C-AF7A50764C77}" type="presOf" srcId="{51AA23EA-871E-4140-BA4A-75DC2FBA02A3}" destId="{0CA2E8F6-4C3E-4250-BCBC-2BEE40E8DD5F}" srcOrd="1" destOrd="0" presId="urn:microsoft.com/office/officeart/2005/8/layout/list1"/>
    <dgm:cxn modelId="{A5AE95FA-88F0-41F0-BD0E-5DD050701EA3}" srcId="{4CD9EFB1-9A41-4854-BA0F-2D8F1E8A83A7}" destId="{F796FB3A-4C39-425F-B3E8-E4C8AAB0D299}" srcOrd="3" destOrd="0" parTransId="{ED78128C-A326-4C79-9787-B734682ED0B4}" sibTransId="{5DD3BB9E-964A-4D2B-B40E-E9B4209A2062}"/>
    <dgm:cxn modelId="{6BA09592-B8ED-43AD-B108-10745293B0B4}" type="presOf" srcId="{AFF723FC-35BA-4545-8F18-5F6276AC9F2A}" destId="{92C0C621-CA56-4A1C-8842-42B2040B9602}" srcOrd="1" destOrd="0" presId="urn:microsoft.com/office/officeart/2005/8/layout/list1"/>
    <dgm:cxn modelId="{19C00E7C-66BD-4E23-B316-7C1D3114F2A5}" type="presOf" srcId="{4CD9EFB1-9A41-4854-BA0F-2D8F1E8A83A7}" destId="{B1FF0AF0-3866-4AEA-A3D0-83C4125E3EFC}" srcOrd="0" destOrd="0" presId="urn:microsoft.com/office/officeart/2005/8/layout/list1"/>
    <dgm:cxn modelId="{6C817805-BFB9-4DD2-8545-840186DD3F3D}" type="presOf" srcId="{A1EC1D6D-D3F8-4075-955A-B9C03245E3EB}" destId="{4356CBCB-E6DC-4814-8AB1-E50411F66176}" srcOrd="1" destOrd="0" presId="urn:microsoft.com/office/officeart/2005/8/layout/list1"/>
    <dgm:cxn modelId="{D25C1602-E8AB-4FA4-AC1C-8B30944F97E1}" type="presOf" srcId="{F796FB3A-4C39-425F-B3E8-E4C8AAB0D299}" destId="{EEECB20E-273F-4F65-B220-5329145A2DAB}" srcOrd="1" destOrd="0" presId="urn:microsoft.com/office/officeart/2005/8/layout/list1"/>
    <dgm:cxn modelId="{F9B13F65-B3B8-4ED4-8264-91F807E59FB2}" type="presOf" srcId="{33E308C2-06E8-45EA-8762-2BC550E22C5F}" destId="{73AF3444-05FA-440C-ADAD-A3E5740E3373}" srcOrd="1" destOrd="0" presId="urn:microsoft.com/office/officeart/2005/8/layout/list1"/>
    <dgm:cxn modelId="{1766293A-90C7-4EB8-8B84-DA517734463F}" type="presOf" srcId="{33E308C2-06E8-45EA-8762-2BC550E22C5F}" destId="{68428BF5-1D96-4D86-A1C4-E6B542FE744A}" srcOrd="0" destOrd="0" presId="urn:microsoft.com/office/officeart/2005/8/layout/list1"/>
    <dgm:cxn modelId="{C6BB2274-D187-4890-8C61-5160E46D8FEF}" type="presOf" srcId="{F796FB3A-4C39-425F-B3E8-E4C8AAB0D299}" destId="{5FC01ED5-B481-4B07-8759-8C7FC49F5B7A}" srcOrd="0" destOrd="0" presId="urn:microsoft.com/office/officeart/2005/8/layout/list1"/>
    <dgm:cxn modelId="{818C9CD7-2116-44DD-8DF4-3CFE9AA56733}" srcId="{4CD9EFB1-9A41-4854-BA0F-2D8F1E8A83A7}" destId="{33E308C2-06E8-45EA-8762-2BC550E22C5F}" srcOrd="4" destOrd="0" parTransId="{CBBF8988-BBB1-472D-AC08-D05959E6B233}" sibTransId="{EFFF3157-1570-426C-90A4-BEDC1D945D14}"/>
    <dgm:cxn modelId="{32F0393F-5FB5-4178-AF62-AA3945449A5B}" type="presOf" srcId="{A1EC1D6D-D3F8-4075-955A-B9C03245E3EB}" destId="{9F8D20CD-4A74-4166-9833-1EF4F7F41E14}" srcOrd="0" destOrd="0" presId="urn:microsoft.com/office/officeart/2005/8/layout/list1"/>
    <dgm:cxn modelId="{B54628A7-7723-42C3-A7D3-CC6EFDC4A9D8}" type="presOf" srcId="{AFF723FC-35BA-4545-8F18-5F6276AC9F2A}" destId="{51B2652C-BB48-4360-91F2-E585B75E510E}" srcOrd="0" destOrd="0" presId="urn:microsoft.com/office/officeart/2005/8/layout/list1"/>
    <dgm:cxn modelId="{1915B72F-B660-4A16-9CE5-727539A3FC16}" type="presOf" srcId="{51AA23EA-871E-4140-BA4A-75DC2FBA02A3}" destId="{473DBB64-2AC6-4595-BB1A-E11D8B7B71D1}" srcOrd="0" destOrd="0" presId="urn:microsoft.com/office/officeart/2005/8/layout/list1"/>
    <dgm:cxn modelId="{2D3CBC12-187C-4C50-949E-7DBEC5F339A3}" type="presParOf" srcId="{B1FF0AF0-3866-4AEA-A3D0-83C4125E3EFC}" destId="{36F6D588-0BCC-4388-A1E5-32F1F892123A}" srcOrd="0" destOrd="0" presId="urn:microsoft.com/office/officeart/2005/8/layout/list1"/>
    <dgm:cxn modelId="{02528845-96A1-4267-A51B-FE26409B99A7}" type="presParOf" srcId="{36F6D588-0BCC-4388-A1E5-32F1F892123A}" destId="{9F8D20CD-4A74-4166-9833-1EF4F7F41E14}" srcOrd="0" destOrd="0" presId="urn:microsoft.com/office/officeart/2005/8/layout/list1"/>
    <dgm:cxn modelId="{52E39D68-B245-40ED-B5FD-6B3A08A06466}" type="presParOf" srcId="{36F6D588-0BCC-4388-A1E5-32F1F892123A}" destId="{4356CBCB-E6DC-4814-8AB1-E50411F66176}" srcOrd="1" destOrd="0" presId="urn:microsoft.com/office/officeart/2005/8/layout/list1"/>
    <dgm:cxn modelId="{797BEBD7-7992-49DF-B1B7-B53F154163E2}" type="presParOf" srcId="{B1FF0AF0-3866-4AEA-A3D0-83C4125E3EFC}" destId="{FB87F159-6C8C-4CA4-83FE-58A25171AB42}" srcOrd="1" destOrd="0" presId="urn:microsoft.com/office/officeart/2005/8/layout/list1"/>
    <dgm:cxn modelId="{7F645592-F5D8-440E-A176-347DF98DD10B}" type="presParOf" srcId="{B1FF0AF0-3866-4AEA-A3D0-83C4125E3EFC}" destId="{C04DB064-945C-485E-A292-7FD7DBCB71D2}" srcOrd="2" destOrd="0" presId="urn:microsoft.com/office/officeart/2005/8/layout/list1"/>
    <dgm:cxn modelId="{9F3C6802-089A-4A83-8B3C-62AD3FDB6FE7}" type="presParOf" srcId="{B1FF0AF0-3866-4AEA-A3D0-83C4125E3EFC}" destId="{B8F586B2-E4D2-4E02-A1CD-3AFF8A16864A}" srcOrd="3" destOrd="0" presId="urn:microsoft.com/office/officeart/2005/8/layout/list1"/>
    <dgm:cxn modelId="{8B9069EA-F476-4919-A1B0-2A935EBC2C7E}" type="presParOf" srcId="{B1FF0AF0-3866-4AEA-A3D0-83C4125E3EFC}" destId="{331E2639-4475-428C-A9AF-0DA866FEA4B9}" srcOrd="4" destOrd="0" presId="urn:microsoft.com/office/officeart/2005/8/layout/list1"/>
    <dgm:cxn modelId="{B5B97728-AD8D-4799-A4ED-751979DB139E}" type="presParOf" srcId="{331E2639-4475-428C-A9AF-0DA866FEA4B9}" destId="{51B2652C-BB48-4360-91F2-E585B75E510E}" srcOrd="0" destOrd="0" presId="urn:microsoft.com/office/officeart/2005/8/layout/list1"/>
    <dgm:cxn modelId="{F6AE1C70-A2DB-4EA8-8651-58ED1202ADF3}" type="presParOf" srcId="{331E2639-4475-428C-A9AF-0DA866FEA4B9}" destId="{92C0C621-CA56-4A1C-8842-42B2040B9602}" srcOrd="1" destOrd="0" presId="urn:microsoft.com/office/officeart/2005/8/layout/list1"/>
    <dgm:cxn modelId="{08260C8B-56D8-4BA9-8845-ACC35002691C}" type="presParOf" srcId="{B1FF0AF0-3866-4AEA-A3D0-83C4125E3EFC}" destId="{212BDB7C-3CE0-47F3-B475-98E1EF0AD888}" srcOrd="5" destOrd="0" presId="urn:microsoft.com/office/officeart/2005/8/layout/list1"/>
    <dgm:cxn modelId="{E9C0D095-75F1-4615-8AFC-CD189FA17C30}" type="presParOf" srcId="{B1FF0AF0-3866-4AEA-A3D0-83C4125E3EFC}" destId="{A35440F3-4E9A-49D5-A690-71E9C8CA3E3C}" srcOrd="6" destOrd="0" presId="urn:microsoft.com/office/officeart/2005/8/layout/list1"/>
    <dgm:cxn modelId="{FDBE12F6-BA3E-4BF9-B9A4-BA2FD01DA1B6}" type="presParOf" srcId="{B1FF0AF0-3866-4AEA-A3D0-83C4125E3EFC}" destId="{815477DE-EDDE-4FDB-A9C9-C53741B31368}" srcOrd="7" destOrd="0" presId="urn:microsoft.com/office/officeart/2005/8/layout/list1"/>
    <dgm:cxn modelId="{15CB9678-D77A-4C13-A8B2-82A9DBDC6094}" type="presParOf" srcId="{B1FF0AF0-3866-4AEA-A3D0-83C4125E3EFC}" destId="{7C3F734D-0302-4EC6-812A-395217D2CE87}" srcOrd="8" destOrd="0" presId="urn:microsoft.com/office/officeart/2005/8/layout/list1"/>
    <dgm:cxn modelId="{4E05F840-70C7-43A5-81CB-FBFD2EC08692}" type="presParOf" srcId="{7C3F734D-0302-4EC6-812A-395217D2CE87}" destId="{473DBB64-2AC6-4595-BB1A-E11D8B7B71D1}" srcOrd="0" destOrd="0" presId="urn:microsoft.com/office/officeart/2005/8/layout/list1"/>
    <dgm:cxn modelId="{BE0C196F-75BA-476E-B9D3-287608C2D454}" type="presParOf" srcId="{7C3F734D-0302-4EC6-812A-395217D2CE87}" destId="{0CA2E8F6-4C3E-4250-BCBC-2BEE40E8DD5F}" srcOrd="1" destOrd="0" presId="urn:microsoft.com/office/officeart/2005/8/layout/list1"/>
    <dgm:cxn modelId="{FA9B685F-5EBF-4FC8-982C-CC4F95BC635C}" type="presParOf" srcId="{B1FF0AF0-3866-4AEA-A3D0-83C4125E3EFC}" destId="{42606E74-2C2F-4A16-A134-0BBC70D7AA00}" srcOrd="9" destOrd="0" presId="urn:microsoft.com/office/officeart/2005/8/layout/list1"/>
    <dgm:cxn modelId="{5FAD2820-5596-404C-8541-8B66F9AAC28F}" type="presParOf" srcId="{B1FF0AF0-3866-4AEA-A3D0-83C4125E3EFC}" destId="{9B2E5317-A62C-4B0D-AC21-60DB4205439C}" srcOrd="10" destOrd="0" presId="urn:microsoft.com/office/officeart/2005/8/layout/list1"/>
    <dgm:cxn modelId="{FEF56521-209A-4053-A67B-EF0FD3817368}" type="presParOf" srcId="{B1FF0AF0-3866-4AEA-A3D0-83C4125E3EFC}" destId="{6D62C918-D77A-4276-9665-82A20574325A}" srcOrd="11" destOrd="0" presId="urn:microsoft.com/office/officeart/2005/8/layout/list1"/>
    <dgm:cxn modelId="{73181911-605D-43CA-891E-60E31083D245}" type="presParOf" srcId="{B1FF0AF0-3866-4AEA-A3D0-83C4125E3EFC}" destId="{E489E30F-5C26-4244-90C2-02242E45D7CF}" srcOrd="12" destOrd="0" presId="urn:microsoft.com/office/officeart/2005/8/layout/list1"/>
    <dgm:cxn modelId="{1FCCC705-90F0-4B60-82D8-664B6B60E477}" type="presParOf" srcId="{E489E30F-5C26-4244-90C2-02242E45D7CF}" destId="{5FC01ED5-B481-4B07-8759-8C7FC49F5B7A}" srcOrd="0" destOrd="0" presId="urn:microsoft.com/office/officeart/2005/8/layout/list1"/>
    <dgm:cxn modelId="{70B5AA5D-5F1C-4A37-B1AE-5443EB10B078}" type="presParOf" srcId="{E489E30F-5C26-4244-90C2-02242E45D7CF}" destId="{EEECB20E-273F-4F65-B220-5329145A2DAB}" srcOrd="1" destOrd="0" presId="urn:microsoft.com/office/officeart/2005/8/layout/list1"/>
    <dgm:cxn modelId="{7D95B9C6-F611-4650-9EF9-356308AF6F5C}" type="presParOf" srcId="{B1FF0AF0-3866-4AEA-A3D0-83C4125E3EFC}" destId="{B5950049-B049-41BA-B488-E096D95D3EB4}" srcOrd="13" destOrd="0" presId="urn:microsoft.com/office/officeart/2005/8/layout/list1"/>
    <dgm:cxn modelId="{C7442E67-F776-4370-85EA-151EE0D1FE31}" type="presParOf" srcId="{B1FF0AF0-3866-4AEA-A3D0-83C4125E3EFC}" destId="{9D069B27-B40C-4D60-B3AD-5AB8C86F5719}" srcOrd="14" destOrd="0" presId="urn:microsoft.com/office/officeart/2005/8/layout/list1"/>
    <dgm:cxn modelId="{54642CB7-1965-4165-956E-257A58A72656}" type="presParOf" srcId="{B1FF0AF0-3866-4AEA-A3D0-83C4125E3EFC}" destId="{1FA8C977-3548-4EFE-AEA6-DE01D259085D}" srcOrd="15" destOrd="0" presId="urn:microsoft.com/office/officeart/2005/8/layout/list1"/>
    <dgm:cxn modelId="{4F0D5A2A-55A4-4A4E-9AF2-4659571A19D7}" type="presParOf" srcId="{B1FF0AF0-3866-4AEA-A3D0-83C4125E3EFC}" destId="{14306718-FB7B-4CDB-BD17-5FFEC449754A}" srcOrd="16" destOrd="0" presId="urn:microsoft.com/office/officeart/2005/8/layout/list1"/>
    <dgm:cxn modelId="{754C00EA-7245-4D7F-B592-9BF744BEB305}" type="presParOf" srcId="{14306718-FB7B-4CDB-BD17-5FFEC449754A}" destId="{68428BF5-1D96-4D86-A1C4-E6B542FE744A}" srcOrd="0" destOrd="0" presId="urn:microsoft.com/office/officeart/2005/8/layout/list1"/>
    <dgm:cxn modelId="{0B1228E6-781C-4BC7-84D5-EA010A92DA89}" type="presParOf" srcId="{14306718-FB7B-4CDB-BD17-5FFEC449754A}" destId="{73AF3444-05FA-440C-ADAD-A3E5740E3373}" srcOrd="1" destOrd="0" presId="urn:microsoft.com/office/officeart/2005/8/layout/list1"/>
    <dgm:cxn modelId="{9C2C9C63-3BEC-43E9-B3DD-C60D0DAAFFD7}" type="presParOf" srcId="{B1FF0AF0-3866-4AEA-A3D0-83C4125E3EFC}" destId="{90E756BD-30B3-4BE6-A1B2-E24392F9E58B}" srcOrd="17" destOrd="0" presId="urn:microsoft.com/office/officeart/2005/8/layout/list1"/>
    <dgm:cxn modelId="{DFDFD16E-D0FD-4D2F-9B69-99AD627D8DEA}" type="presParOf" srcId="{B1FF0AF0-3866-4AEA-A3D0-83C4125E3EFC}" destId="{032920F2-605B-4193-98CC-EBB76EA418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22562-49D6-4775-BBBC-27277FD5430B}">
      <dsp:nvSpPr>
        <dsp:cNvPr id="0" name=""/>
        <dsp:cNvSpPr/>
      </dsp:nvSpPr>
      <dsp:spPr>
        <a:xfrm>
          <a:off x="5435071" y="1838437"/>
          <a:ext cx="91440" cy="3422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29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2BDB0-7576-4153-8369-5EC0A6718D0A}">
      <dsp:nvSpPr>
        <dsp:cNvPr id="0" name=""/>
        <dsp:cNvSpPr/>
      </dsp:nvSpPr>
      <dsp:spPr>
        <a:xfrm>
          <a:off x="5435071" y="748779"/>
          <a:ext cx="91440" cy="3422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2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B0E7A-5DC5-49FD-805B-E2175EF78A2B}">
      <dsp:nvSpPr>
        <dsp:cNvPr id="0" name=""/>
        <dsp:cNvSpPr/>
      </dsp:nvSpPr>
      <dsp:spPr>
        <a:xfrm>
          <a:off x="3996578" y="2928095"/>
          <a:ext cx="91440" cy="3422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29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6E0EE-E335-4658-85CB-28679BB6624F}">
      <dsp:nvSpPr>
        <dsp:cNvPr id="0" name=""/>
        <dsp:cNvSpPr/>
      </dsp:nvSpPr>
      <dsp:spPr>
        <a:xfrm>
          <a:off x="3996578" y="1838437"/>
          <a:ext cx="91440" cy="3422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29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68E38-ACB0-4167-A8E9-4C6F3E68A8F5}">
      <dsp:nvSpPr>
        <dsp:cNvPr id="0" name=""/>
        <dsp:cNvSpPr/>
      </dsp:nvSpPr>
      <dsp:spPr>
        <a:xfrm>
          <a:off x="3323052" y="748779"/>
          <a:ext cx="719246" cy="342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64"/>
              </a:lnTo>
              <a:lnTo>
                <a:pt x="719246" y="233264"/>
              </a:lnTo>
              <a:lnTo>
                <a:pt x="719246" y="3422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16C23-BE3A-4ECE-AC96-B3F3E716EF1A}">
      <dsp:nvSpPr>
        <dsp:cNvPr id="0" name=""/>
        <dsp:cNvSpPr/>
      </dsp:nvSpPr>
      <dsp:spPr>
        <a:xfrm>
          <a:off x="2558086" y="1838437"/>
          <a:ext cx="91440" cy="3422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29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AD343-5B19-436E-850B-72AE4F608A09}">
      <dsp:nvSpPr>
        <dsp:cNvPr id="0" name=""/>
        <dsp:cNvSpPr/>
      </dsp:nvSpPr>
      <dsp:spPr>
        <a:xfrm>
          <a:off x="2603806" y="748779"/>
          <a:ext cx="719246" cy="342295"/>
        </a:xfrm>
        <a:custGeom>
          <a:avLst/>
          <a:gdLst/>
          <a:ahLst/>
          <a:cxnLst/>
          <a:rect l="0" t="0" r="0" b="0"/>
          <a:pathLst>
            <a:path>
              <a:moveTo>
                <a:pt x="719246" y="0"/>
              </a:moveTo>
              <a:lnTo>
                <a:pt x="719246" y="233264"/>
              </a:lnTo>
              <a:lnTo>
                <a:pt x="0" y="233264"/>
              </a:lnTo>
              <a:lnTo>
                <a:pt x="0" y="3422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0AD9E-4569-4FAC-9330-FAFB3AF85047}">
      <dsp:nvSpPr>
        <dsp:cNvPr id="0" name=""/>
        <dsp:cNvSpPr/>
      </dsp:nvSpPr>
      <dsp:spPr>
        <a:xfrm>
          <a:off x="2734578" y="1417"/>
          <a:ext cx="1176948" cy="747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8850B-356A-4D0F-B7D1-D5B656C72D07}">
      <dsp:nvSpPr>
        <dsp:cNvPr id="0" name=""/>
        <dsp:cNvSpPr/>
      </dsp:nvSpPr>
      <dsp:spPr>
        <a:xfrm>
          <a:off x="2865350" y="125651"/>
          <a:ext cx="1176948" cy="747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2887239" y="147540"/>
        <a:ext cx="1133170" cy="703583"/>
      </dsp:txXfrm>
    </dsp:sp>
    <dsp:sp modelId="{CE596937-A5F6-4EE0-8E24-1C471DC18A14}">
      <dsp:nvSpPr>
        <dsp:cNvPr id="0" name=""/>
        <dsp:cNvSpPr/>
      </dsp:nvSpPr>
      <dsp:spPr>
        <a:xfrm>
          <a:off x="2015332" y="1091075"/>
          <a:ext cx="1176948" cy="747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BCEBA-6A22-4768-B5D1-36058D460679}">
      <dsp:nvSpPr>
        <dsp:cNvPr id="0" name=""/>
        <dsp:cNvSpPr/>
      </dsp:nvSpPr>
      <dsp:spPr>
        <a:xfrm>
          <a:off x="2146104" y="1215308"/>
          <a:ext cx="1176948" cy="747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2167993" y="1237197"/>
        <a:ext cx="1133170" cy="703583"/>
      </dsp:txXfrm>
    </dsp:sp>
    <dsp:sp modelId="{D1E581F4-89FE-4926-8343-ADDC3DAE86EA}">
      <dsp:nvSpPr>
        <dsp:cNvPr id="0" name=""/>
        <dsp:cNvSpPr/>
      </dsp:nvSpPr>
      <dsp:spPr>
        <a:xfrm>
          <a:off x="2015332" y="2180733"/>
          <a:ext cx="1176948" cy="747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FC9D5-7E9A-4401-8D22-7E8667655FD1}">
      <dsp:nvSpPr>
        <dsp:cNvPr id="0" name=""/>
        <dsp:cNvSpPr/>
      </dsp:nvSpPr>
      <dsp:spPr>
        <a:xfrm>
          <a:off x="2146104" y="2304966"/>
          <a:ext cx="1176948" cy="747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2167993" y="2326855"/>
        <a:ext cx="1133170" cy="703583"/>
      </dsp:txXfrm>
    </dsp:sp>
    <dsp:sp modelId="{9000A6C6-180C-4CC9-B307-54002CCB6A46}">
      <dsp:nvSpPr>
        <dsp:cNvPr id="0" name=""/>
        <dsp:cNvSpPr/>
      </dsp:nvSpPr>
      <dsp:spPr>
        <a:xfrm>
          <a:off x="3453824" y="1091075"/>
          <a:ext cx="1176948" cy="747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A05CE-5EF1-4D8E-A72F-3E74C417BB31}">
      <dsp:nvSpPr>
        <dsp:cNvPr id="0" name=""/>
        <dsp:cNvSpPr/>
      </dsp:nvSpPr>
      <dsp:spPr>
        <a:xfrm>
          <a:off x="3584596" y="1215308"/>
          <a:ext cx="1176948" cy="747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3606485" y="1237197"/>
        <a:ext cx="1133170" cy="703583"/>
      </dsp:txXfrm>
    </dsp:sp>
    <dsp:sp modelId="{B3CC3FDC-5ECD-436F-824D-23875C100C1B}">
      <dsp:nvSpPr>
        <dsp:cNvPr id="0" name=""/>
        <dsp:cNvSpPr/>
      </dsp:nvSpPr>
      <dsp:spPr>
        <a:xfrm>
          <a:off x="3453824" y="2180733"/>
          <a:ext cx="1176948" cy="747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A8F6B-073A-4277-8645-A4E467984AE6}">
      <dsp:nvSpPr>
        <dsp:cNvPr id="0" name=""/>
        <dsp:cNvSpPr/>
      </dsp:nvSpPr>
      <dsp:spPr>
        <a:xfrm>
          <a:off x="3584596" y="2304966"/>
          <a:ext cx="1176948" cy="747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3606485" y="2326855"/>
        <a:ext cx="1133170" cy="703583"/>
      </dsp:txXfrm>
    </dsp:sp>
    <dsp:sp modelId="{945D194D-3BE2-4426-9D7B-984E2E3691F3}">
      <dsp:nvSpPr>
        <dsp:cNvPr id="0" name=""/>
        <dsp:cNvSpPr/>
      </dsp:nvSpPr>
      <dsp:spPr>
        <a:xfrm>
          <a:off x="3453824" y="3270390"/>
          <a:ext cx="1176948" cy="747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EAEC4-5103-449D-A308-B111FE550F6D}">
      <dsp:nvSpPr>
        <dsp:cNvPr id="0" name=""/>
        <dsp:cNvSpPr/>
      </dsp:nvSpPr>
      <dsp:spPr>
        <a:xfrm>
          <a:off x="3584596" y="3394624"/>
          <a:ext cx="1176948" cy="747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3606485" y="3416513"/>
        <a:ext cx="1133170" cy="703583"/>
      </dsp:txXfrm>
    </dsp:sp>
    <dsp:sp modelId="{C803B6EB-026E-4146-939F-6691EB8F3D0F}">
      <dsp:nvSpPr>
        <dsp:cNvPr id="0" name=""/>
        <dsp:cNvSpPr/>
      </dsp:nvSpPr>
      <dsp:spPr>
        <a:xfrm>
          <a:off x="4892317" y="1417"/>
          <a:ext cx="1176948" cy="747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DECD3-5327-4E15-B572-053A8AF9EA70}">
      <dsp:nvSpPr>
        <dsp:cNvPr id="0" name=""/>
        <dsp:cNvSpPr/>
      </dsp:nvSpPr>
      <dsp:spPr>
        <a:xfrm>
          <a:off x="5023089" y="125651"/>
          <a:ext cx="1176948" cy="747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5044978" y="147540"/>
        <a:ext cx="1133170" cy="703583"/>
      </dsp:txXfrm>
    </dsp:sp>
    <dsp:sp modelId="{248EABF0-DE83-4411-BAEE-41BF97338F91}">
      <dsp:nvSpPr>
        <dsp:cNvPr id="0" name=""/>
        <dsp:cNvSpPr/>
      </dsp:nvSpPr>
      <dsp:spPr>
        <a:xfrm>
          <a:off x="4892317" y="1091075"/>
          <a:ext cx="1176948" cy="747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EB2AB-EDE7-48DD-8039-CDCDE7879903}">
      <dsp:nvSpPr>
        <dsp:cNvPr id="0" name=""/>
        <dsp:cNvSpPr/>
      </dsp:nvSpPr>
      <dsp:spPr>
        <a:xfrm>
          <a:off x="5023089" y="1215308"/>
          <a:ext cx="1176948" cy="747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5044978" y="1237197"/>
        <a:ext cx="1133170" cy="703583"/>
      </dsp:txXfrm>
    </dsp:sp>
    <dsp:sp modelId="{420B368F-0AAC-4AD2-90EA-692481867A81}">
      <dsp:nvSpPr>
        <dsp:cNvPr id="0" name=""/>
        <dsp:cNvSpPr/>
      </dsp:nvSpPr>
      <dsp:spPr>
        <a:xfrm>
          <a:off x="4892317" y="2180733"/>
          <a:ext cx="1176948" cy="747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B7016-EA23-4D04-8E31-C05F1D93742F}">
      <dsp:nvSpPr>
        <dsp:cNvPr id="0" name=""/>
        <dsp:cNvSpPr/>
      </dsp:nvSpPr>
      <dsp:spPr>
        <a:xfrm>
          <a:off x="5023089" y="2304966"/>
          <a:ext cx="1176948" cy="747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5044978" y="2326855"/>
        <a:ext cx="1133170" cy="7035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B2431-06B1-4B2F-9D0F-EA741857C756}">
      <dsp:nvSpPr>
        <dsp:cNvPr id="0" name=""/>
        <dsp:cNvSpPr/>
      </dsp:nvSpPr>
      <dsp:spPr>
        <a:xfrm>
          <a:off x="0" y="2581207"/>
          <a:ext cx="6096000" cy="847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Gazdasági kiegyezés</a:t>
          </a:r>
          <a:endParaRPr lang="hu-HU" sz="1600" kern="1200" dirty="0"/>
        </a:p>
      </dsp:txBody>
      <dsp:txXfrm>
        <a:off x="0" y="2581207"/>
        <a:ext cx="6096000" cy="457493"/>
      </dsp:txXfrm>
    </dsp:sp>
    <dsp:sp modelId="{70A4EA29-1BD2-49B6-B4FA-C6802409F231}">
      <dsp:nvSpPr>
        <dsp:cNvPr id="0" name=""/>
        <dsp:cNvSpPr/>
      </dsp:nvSpPr>
      <dsp:spPr>
        <a:xfrm>
          <a:off x="2976" y="3021757"/>
          <a:ext cx="2030015" cy="3897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________</a:t>
          </a:r>
          <a:endParaRPr lang="hu-HU" sz="2500" kern="1200" dirty="0"/>
        </a:p>
      </dsp:txBody>
      <dsp:txXfrm>
        <a:off x="2976" y="3021757"/>
        <a:ext cx="2030015" cy="389716"/>
      </dsp:txXfrm>
    </dsp:sp>
    <dsp:sp modelId="{A5538BAB-69F7-4964-B659-48BB0C78BC6E}">
      <dsp:nvSpPr>
        <dsp:cNvPr id="0" name=""/>
        <dsp:cNvSpPr/>
      </dsp:nvSpPr>
      <dsp:spPr>
        <a:xfrm>
          <a:off x="2032992" y="3021757"/>
          <a:ext cx="2030015" cy="3897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_______</a:t>
          </a:r>
          <a:endParaRPr lang="hu-HU" sz="2500" kern="1200" dirty="0"/>
        </a:p>
      </dsp:txBody>
      <dsp:txXfrm>
        <a:off x="2032992" y="3021757"/>
        <a:ext cx="2030015" cy="389716"/>
      </dsp:txXfrm>
    </dsp:sp>
    <dsp:sp modelId="{0B6DB49E-A76A-4C83-BBB3-B10FB49245F9}">
      <dsp:nvSpPr>
        <dsp:cNvPr id="0" name=""/>
        <dsp:cNvSpPr/>
      </dsp:nvSpPr>
      <dsp:spPr>
        <a:xfrm>
          <a:off x="4063007" y="3021757"/>
          <a:ext cx="2030015" cy="3897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_______</a:t>
          </a:r>
          <a:endParaRPr lang="hu-HU" sz="2500" kern="1200" dirty="0"/>
        </a:p>
      </dsp:txBody>
      <dsp:txXfrm>
        <a:off x="4063007" y="3021757"/>
        <a:ext cx="2030015" cy="389716"/>
      </dsp:txXfrm>
    </dsp:sp>
    <dsp:sp modelId="{54121439-478F-4DE3-9EE3-30F93BDD0851}">
      <dsp:nvSpPr>
        <dsp:cNvPr id="0" name=""/>
        <dsp:cNvSpPr/>
      </dsp:nvSpPr>
      <dsp:spPr>
        <a:xfrm rot="10800000">
          <a:off x="0" y="1290906"/>
          <a:ext cx="6096000" cy="130300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Közös ügyek</a:t>
          </a:r>
          <a:endParaRPr lang="hu-HU" sz="1600" kern="1200" dirty="0"/>
        </a:p>
      </dsp:txBody>
      <dsp:txXfrm rot="-10800000">
        <a:off x="0" y="1290906"/>
        <a:ext cx="6096000" cy="457356"/>
      </dsp:txXfrm>
    </dsp:sp>
    <dsp:sp modelId="{498B8AE4-CEA7-4EFF-9CB7-F670289C6CEA}">
      <dsp:nvSpPr>
        <dsp:cNvPr id="0" name=""/>
        <dsp:cNvSpPr/>
      </dsp:nvSpPr>
      <dsp:spPr>
        <a:xfrm>
          <a:off x="2976" y="1748263"/>
          <a:ext cx="2030015" cy="389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________</a:t>
          </a:r>
          <a:endParaRPr lang="hu-HU" sz="2500" kern="1200" dirty="0"/>
        </a:p>
      </dsp:txBody>
      <dsp:txXfrm>
        <a:off x="2976" y="1748263"/>
        <a:ext cx="2030015" cy="389599"/>
      </dsp:txXfrm>
    </dsp:sp>
    <dsp:sp modelId="{094EBFE1-BCBD-48CB-A47C-7E1ADA29314A}">
      <dsp:nvSpPr>
        <dsp:cNvPr id="0" name=""/>
        <dsp:cNvSpPr/>
      </dsp:nvSpPr>
      <dsp:spPr>
        <a:xfrm>
          <a:off x="2032992" y="1748263"/>
          <a:ext cx="2030015" cy="389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________</a:t>
          </a:r>
          <a:endParaRPr lang="hu-HU" sz="2500" kern="1200" dirty="0"/>
        </a:p>
      </dsp:txBody>
      <dsp:txXfrm>
        <a:off x="2032992" y="1748263"/>
        <a:ext cx="2030015" cy="389599"/>
      </dsp:txXfrm>
    </dsp:sp>
    <dsp:sp modelId="{00362BD5-69FC-44C2-A662-900255280DC0}">
      <dsp:nvSpPr>
        <dsp:cNvPr id="0" name=""/>
        <dsp:cNvSpPr/>
      </dsp:nvSpPr>
      <dsp:spPr>
        <a:xfrm>
          <a:off x="4063007" y="1748263"/>
          <a:ext cx="2030015" cy="389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________</a:t>
          </a:r>
          <a:endParaRPr lang="hu-HU" sz="2500" kern="1200" dirty="0"/>
        </a:p>
      </dsp:txBody>
      <dsp:txXfrm>
        <a:off x="4063007" y="1748263"/>
        <a:ext cx="2030015" cy="389599"/>
      </dsp:txXfrm>
    </dsp:sp>
    <dsp:sp modelId="{CD3B538D-D50F-418D-BDC5-E1971FB700FF}">
      <dsp:nvSpPr>
        <dsp:cNvPr id="0" name=""/>
        <dsp:cNvSpPr/>
      </dsp:nvSpPr>
      <dsp:spPr>
        <a:xfrm rot="10800000">
          <a:off x="0" y="606"/>
          <a:ext cx="6096000" cy="130300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perszonálunió</a:t>
          </a:r>
          <a:endParaRPr lang="hu-HU" sz="1600" kern="1200" dirty="0"/>
        </a:p>
      </dsp:txBody>
      <dsp:txXfrm rot="-10800000">
        <a:off x="0" y="606"/>
        <a:ext cx="6096000" cy="457356"/>
      </dsp:txXfrm>
    </dsp:sp>
    <dsp:sp modelId="{32DCBE5C-BF7F-4816-BE66-49E990BFD4C9}">
      <dsp:nvSpPr>
        <dsp:cNvPr id="0" name=""/>
        <dsp:cNvSpPr/>
      </dsp:nvSpPr>
      <dsp:spPr>
        <a:xfrm>
          <a:off x="0" y="457962"/>
          <a:ext cx="6096000" cy="389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__________________</a:t>
          </a:r>
          <a:endParaRPr lang="hu-HU" sz="2500" kern="1200" dirty="0"/>
        </a:p>
      </dsp:txBody>
      <dsp:txXfrm>
        <a:off x="0" y="457962"/>
        <a:ext cx="6096000" cy="389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DB064-945C-485E-A292-7FD7DBCB71D2}">
      <dsp:nvSpPr>
        <dsp:cNvPr id="0" name=""/>
        <dsp:cNvSpPr/>
      </dsp:nvSpPr>
      <dsp:spPr>
        <a:xfrm>
          <a:off x="0" y="30507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6CBCB-E6DC-4814-8AB1-E50411F66176}">
      <dsp:nvSpPr>
        <dsp:cNvPr id="0" name=""/>
        <dsp:cNvSpPr/>
      </dsp:nvSpPr>
      <dsp:spPr>
        <a:xfrm>
          <a:off x="304800" y="3939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Gr. Tisza István</a:t>
          </a:r>
          <a:endParaRPr lang="hu-HU" sz="1800" kern="1200" dirty="0"/>
        </a:p>
      </dsp:txBody>
      <dsp:txXfrm>
        <a:off x="330739" y="65338"/>
        <a:ext cx="4215322" cy="479482"/>
      </dsp:txXfrm>
    </dsp:sp>
    <dsp:sp modelId="{A35440F3-4E9A-49D5-A690-71E9C8CA3E3C}">
      <dsp:nvSpPr>
        <dsp:cNvPr id="0" name=""/>
        <dsp:cNvSpPr/>
      </dsp:nvSpPr>
      <dsp:spPr>
        <a:xfrm>
          <a:off x="0" y="112155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0C621-CA56-4A1C-8842-42B2040B9602}">
      <dsp:nvSpPr>
        <dsp:cNvPr id="0" name=""/>
        <dsp:cNvSpPr/>
      </dsp:nvSpPr>
      <dsp:spPr>
        <a:xfrm>
          <a:off x="304800" y="85587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Gr. Tisza Kálmán</a:t>
          </a:r>
          <a:endParaRPr lang="hu-HU" sz="1800" kern="1200" dirty="0"/>
        </a:p>
      </dsp:txBody>
      <dsp:txXfrm>
        <a:off x="330739" y="881818"/>
        <a:ext cx="4215322" cy="479482"/>
      </dsp:txXfrm>
    </dsp:sp>
    <dsp:sp modelId="{9B2E5317-A62C-4B0D-AC21-60DB4205439C}">
      <dsp:nvSpPr>
        <dsp:cNvPr id="0" name=""/>
        <dsp:cNvSpPr/>
      </dsp:nvSpPr>
      <dsp:spPr>
        <a:xfrm>
          <a:off x="0" y="193803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2E8F6-4C3E-4250-BCBC-2BEE40E8DD5F}">
      <dsp:nvSpPr>
        <dsp:cNvPr id="0" name=""/>
        <dsp:cNvSpPr/>
      </dsp:nvSpPr>
      <dsp:spPr>
        <a:xfrm>
          <a:off x="304800" y="167235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Wekerle Sándor</a:t>
          </a:r>
          <a:endParaRPr lang="hu-HU" sz="1800" kern="1200" dirty="0"/>
        </a:p>
      </dsp:txBody>
      <dsp:txXfrm>
        <a:off x="330739" y="1698298"/>
        <a:ext cx="4215322" cy="479482"/>
      </dsp:txXfrm>
    </dsp:sp>
    <dsp:sp modelId="{9D069B27-B40C-4D60-B3AD-5AB8C86F5719}">
      <dsp:nvSpPr>
        <dsp:cNvPr id="0" name=""/>
        <dsp:cNvSpPr/>
      </dsp:nvSpPr>
      <dsp:spPr>
        <a:xfrm>
          <a:off x="0" y="275452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CB20E-273F-4F65-B220-5329145A2DAB}">
      <dsp:nvSpPr>
        <dsp:cNvPr id="0" name=""/>
        <dsp:cNvSpPr/>
      </dsp:nvSpPr>
      <dsp:spPr>
        <a:xfrm>
          <a:off x="304800" y="248884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Széll Kálmán</a:t>
          </a:r>
          <a:endParaRPr lang="hu-HU" sz="1800" kern="1200" dirty="0"/>
        </a:p>
      </dsp:txBody>
      <dsp:txXfrm>
        <a:off x="330739" y="2514779"/>
        <a:ext cx="4215322" cy="479482"/>
      </dsp:txXfrm>
    </dsp:sp>
    <dsp:sp modelId="{032920F2-605B-4193-98CC-EBB76EA41860}">
      <dsp:nvSpPr>
        <dsp:cNvPr id="0" name=""/>
        <dsp:cNvSpPr/>
      </dsp:nvSpPr>
      <dsp:spPr>
        <a:xfrm>
          <a:off x="0" y="357100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F3444-05FA-440C-ADAD-A3E5740E3373}">
      <dsp:nvSpPr>
        <dsp:cNvPr id="0" name=""/>
        <dsp:cNvSpPr/>
      </dsp:nvSpPr>
      <dsp:spPr>
        <a:xfrm>
          <a:off x="304800" y="330532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Gr. Andrássy Gyula</a:t>
          </a:r>
          <a:endParaRPr lang="hu-HU" sz="1800" kern="1200" dirty="0"/>
        </a:p>
      </dsp:txBody>
      <dsp:txXfrm>
        <a:off x="330739" y="3331259"/>
        <a:ext cx="4215322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22562-49D6-4775-BBBC-27277FD5430B}">
      <dsp:nvSpPr>
        <dsp:cNvPr id="0" name=""/>
        <dsp:cNvSpPr/>
      </dsp:nvSpPr>
      <dsp:spPr>
        <a:xfrm>
          <a:off x="5706743" y="2201062"/>
          <a:ext cx="91440" cy="4100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01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2BDB0-7576-4153-8369-5EC0A6718D0A}">
      <dsp:nvSpPr>
        <dsp:cNvPr id="0" name=""/>
        <dsp:cNvSpPr/>
      </dsp:nvSpPr>
      <dsp:spPr>
        <a:xfrm>
          <a:off x="5706743" y="895812"/>
          <a:ext cx="91440" cy="4100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01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B0E7A-5DC5-49FD-805B-E2175EF78A2B}">
      <dsp:nvSpPr>
        <dsp:cNvPr id="0" name=""/>
        <dsp:cNvSpPr/>
      </dsp:nvSpPr>
      <dsp:spPr>
        <a:xfrm>
          <a:off x="3983642" y="3506311"/>
          <a:ext cx="91440" cy="4100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01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6E0EE-E335-4658-85CB-28679BB6624F}">
      <dsp:nvSpPr>
        <dsp:cNvPr id="0" name=""/>
        <dsp:cNvSpPr/>
      </dsp:nvSpPr>
      <dsp:spPr>
        <a:xfrm>
          <a:off x="3983642" y="2201062"/>
          <a:ext cx="91440" cy="4100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01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68E38-ACB0-4167-A8E9-4C6F3E68A8F5}">
      <dsp:nvSpPr>
        <dsp:cNvPr id="0" name=""/>
        <dsp:cNvSpPr/>
      </dsp:nvSpPr>
      <dsp:spPr>
        <a:xfrm>
          <a:off x="3167811" y="895812"/>
          <a:ext cx="861550" cy="410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416"/>
              </a:lnTo>
              <a:lnTo>
                <a:pt x="861550" y="279416"/>
              </a:lnTo>
              <a:lnTo>
                <a:pt x="861550" y="41001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16C23-BE3A-4ECE-AC96-B3F3E716EF1A}">
      <dsp:nvSpPr>
        <dsp:cNvPr id="0" name=""/>
        <dsp:cNvSpPr/>
      </dsp:nvSpPr>
      <dsp:spPr>
        <a:xfrm>
          <a:off x="2260540" y="2201062"/>
          <a:ext cx="91440" cy="4100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01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AD343-5B19-436E-850B-72AE4F608A09}">
      <dsp:nvSpPr>
        <dsp:cNvPr id="0" name=""/>
        <dsp:cNvSpPr/>
      </dsp:nvSpPr>
      <dsp:spPr>
        <a:xfrm>
          <a:off x="2306260" y="895812"/>
          <a:ext cx="861550" cy="410019"/>
        </a:xfrm>
        <a:custGeom>
          <a:avLst/>
          <a:gdLst/>
          <a:ahLst/>
          <a:cxnLst/>
          <a:rect l="0" t="0" r="0" b="0"/>
          <a:pathLst>
            <a:path>
              <a:moveTo>
                <a:pt x="861550" y="0"/>
              </a:moveTo>
              <a:lnTo>
                <a:pt x="861550" y="279416"/>
              </a:lnTo>
              <a:lnTo>
                <a:pt x="0" y="279416"/>
              </a:lnTo>
              <a:lnTo>
                <a:pt x="0" y="41001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0AD9E-4569-4FAC-9330-FAFB3AF85047}">
      <dsp:nvSpPr>
        <dsp:cNvPr id="0" name=""/>
        <dsp:cNvSpPr/>
      </dsp:nvSpPr>
      <dsp:spPr>
        <a:xfrm>
          <a:off x="2462906" y="583"/>
          <a:ext cx="1409810" cy="89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8850B-356A-4D0F-B7D1-D5B656C72D07}">
      <dsp:nvSpPr>
        <dsp:cNvPr id="0" name=""/>
        <dsp:cNvSpPr/>
      </dsp:nvSpPr>
      <dsp:spPr>
        <a:xfrm>
          <a:off x="2619551" y="149396"/>
          <a:ext cx="1409810" cy="89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Határozati Párt</a:t>
          </a:r>
          <a:endParaRPr lang="hu-HU" sz="1500" kern="1200" dirty="0"/>
        </a:p>
      </dsp:txBody>
      <dsp:txXfrm>
        <a:off x="2645771" y="175616"/>
        <a:ext cx="1357370" cy="842789"/>
      </dsp:txXfrm>
    </dsp:sp>
    <dsp:sp modelId="{CE596937-A5F6-4EE0-8E24-1C471DC18A14}">
      <dsp:nvSpPr>
        <dsp:cNvPr id="0" name=""/>
        <dsp:cNvSpPr/>
      </dsp:nvSpPr>
      <dsp:spPr>
        <a:xfrm>
          <a:off x="1601355" y="1305832"/>
          <a:ext cx="1409810" cy="89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BCEBA-6A22-4768-B5D1-36058D460679}">
      <dsp:nvSpPr>
        <dsp:cNvPr id="0" name=""/>
        <dsp:cNvSpPr/>
      </dsp:nvSpPr>
      <dsp:spPr>
        <a:xfrm>
          <a:off x="1758000" y="1454646"/>
          <a:ext cx="1409810" cy="89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Szélsőbal</a:t>
          </a:r>
          <a:endParaRPr lang="hu-HU" sz="1500" kern="1200" dirty="0"/>
        </a:p>
      </dsp:txBody>
      <dsp:txXfrm>
        <a:off x="1784220" y="1480866"/>
        <a:ext cx="1357370" cy="842789"/>
      </dsp:txXfrm>
    </dsp:sp>
    <dsp:sp modelId="{D1E581F4-89FE-4926-8343-ADDC3DAE86EA}">
      <dsp:nvSpPr>
        <dsp:cNvPr id="0" name=""/>
        <dsp:cNvSpPr/>
      </dsp:nvSpPr>
      <dsp:spPr>
        <a:xfrm>
          <a:off x="1601355" y="2611082"/>
          <a:ext cx="1409810" cy="89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FC9D5-7E9A-4401-8D22-7E8667655FD1}">
      <dsp:nvSpPr>
        <dsp:cNvPr id="0" name=""/>
        <dsp:cNvSpPr/>
      </dsp:nvSpPr>
      <dsp:spPr>
        <a:xfrm>
          <a:off x="1758000" y="2759895"/>
          <a:ext cx="1409810" cy="89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Függetlenségi Párt</a:t>
          </a:r>
          <a:endParaRPr lang="hu-HU" sz="1500" kern="1200" dirty="0"/>
        </a:p>
      </dsp:txBody>
      <dsp:txXfrm>
        <a:off x="1784220" y="2786115"/>
        <a:ext cx="1357370" cy="842789"/>
      </dsp:txXfrm>
    </dsp:sp>
    <dsp:sp modelId="{9000A6C6-180C-4CC9-B307-54002CCB6A46}">
      <dsp:nvSpPr>
        <dsp:cNvPr id="0" name=""/>
        <dsp:cNvSpPr/>
      </dsp:nvSpPr>
      <dsp:spPr>
        <a:xfrm>
          <a:off x="3324456" y="1305832"/>
          <a:ext cx="1409810" cy="89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A05CE-5EF1-4D8E-A72F-3E74C417BB31}">
      <dsp:nvSpPr>
        <dsp:cNvPr id="0" name=""/>
        <dsp:cNvSpPr/>
      </dsp:nvSpPr>
      <dsp:spPr>
        <a:xfrm>
          <a:off x="3481102" y="1454646"/>
          <a:ext cx="1409810" cy="89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Balközép</a:t>
          </a:r>
          <a:endParaRPr lang="hu-HU" sz="1500" kern="1200" dirty="0"/>
        </a:p>
      </dsp:txBody>
      <dsp:txXfrm>
        <a:off x="3507322" y="1480866"/>
        <a:ext cx="1357370" cy="842789"/>
      </dsp:txXfrm>
    </dsp:sp>
    <dsp:sp modelId="{B3CC3FDC-5ECD-436F-824D-23875C100C1B}">
      <dsp:nvSpPr>
        <dsp:cNvPr id="0" name=""/>
        <dsp:cNvSpPr/>
      </dsp:nvSpPr>
      <dsp:spPr>
        <a:xfrm>
          <a:off x="3324456" y="2611082"/>
          <a:ext cx="1409810" cy="89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A8F6B-073A-4277-8645-A4E467984AE6}">
      <dsp:nvSpPr>
        <dsp:cNvPr id="0" name=""/>
        <dsp:cNvSpPr/>
      </dsp:nvSpPr>
      <dsp:spPr>
        <a:xfrm>
          <a:off x="3481102" y="2759895"/>
          <a:ext cx="1409810" cy="89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Szabadelvű Párt</a:t>
          </a:r>
          <a:endParaRPr lang="hu-HU" sz="1500" kern="1200" dirty="0"/>
        </a:p>
      </dsp:txBody>
      <dsp:txXfrm>
        <a:off x="3507322" y="2786115"/>
        <a:ext cx="1357370" cy="842789"/>
      </dsp:txXfrm>
    </dsp:sp>
    <dsp:sp modelId="{945D194D-3BE2-4426-9D7B-984E2E3691F3}">
      <dsp:nvSpPr>
        <dsp:cNvPr id="0" name=""/>
        <dsp:cNvSpPr/>
      </dsp:nvSpPr>
      <dsp:spPr>
        <a:xfrm>
          <a:off x="3324456" y="3916331"/>
          <a:ext cx="1409810" cy="89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EAEC4-5103-449D-A308-B111FE550F6D}">
      <dsp:nvSpPr>
        <dsp:cNvPr id="0" name=""/>
        <dsp:cNvSpPr/>
      </dsp:nvSpPr>
      <dsp:spPr>
        <a:xfrm>
          <a:off x="3481102" y="4065145"/>
          <a:ext cx="1409810" cy="89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Nemzeti Munkapárt</a:t>
          </a:r>
          <a:endParaRPr lang="hu-HU" sz="1500" kern="1200" dirty="0"/>
        </a:p>
      </dsp:txBody>
      <dsp:txXfrm>
        <a:off x="3507322" y="4091365"/>
        <a:ext cx="1357370" cy="842789"/>
      </dsp:txXfrm>
    </dsp:sp>
    <dsp:sp modelId="{C803B6EB-026E-4146-939F-6691EB8F3D0F}">
      <dsp:nvSpPr>
        <dsp:cNvPr id="0" name=""/>
        <dsp:cNvSpPr/>
      </dsp:nvSpPr>
      <dsp:spPr>
        <a:xfrm>
          <a:off x="5047558" y="583"/>
          <a:ext cx="1409810" cy="89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DECD3-5327-4E15-B572-053A8AF9EA70}">
      <dsp:nvSpPr>
        <dsp:cNvPr id="0" name=""/>
        <dsp:cNvSpPr/>
      </dsp:nvSpPr>
      <dsp:spPr>
        <a:xfrm>
          <a:off x="5204204" y="149396"/>
          <a:ext cx="1409810" cy="89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Felirati Párt</a:t>
          </a:r>
          <a:endParaRPr lang="hu-HU" sz="1500" kern="1200" dirty="0"/>
        </a:p>
      </dsp:txBody>
      <dsp:txXfrm>
        <a:off x="5230424" y="175616"/>
        <a:ext cx="1357370" cy="842789"/>
      </dsp:txXfrm>
    </dsp:sp>
    <dsp:sp modelId="{248EABF0-DE83-4411-BAEE-41BF97338F91}">
      <dsp:nvSpPr>
        <dsp:cNvPr id="0" name=""/>
        <dsp:cNvSpPr/>
      </dsp:nvSpPr>
      <dsp:spPr>
        <a:xfrm>
          <a:off x="5047558" y="1305832"/>
          <a:ext cx="1409810" cy="89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EB2AB-EDE7-48DD-8039-CDCDE7879903}">
      <dsp:nvSpPr>
        <dsp:cNvPr id="0" name=""/>
        <dsp:cNvSpPr/>
      </dsp:nvSpPr>
      <dsp:spPr>
        <a:xfrm>
          <a:off x="5204204" y="1454646"/>
          <a:ext cx="1409810" cy="89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Deák párt</a:t>
          </a:r>
          <a:endParaRPr lang="hu-HU" sz="1500" kern="1200" dirty="0"/>
        </a:p>
      </dsp:txBody>
      <dsp:txXfrm>
        <a:off x="5230424" y="1480866"/>
        <a:ext cx="1357370" cy="842789"/>
      </dsp:txXfrm>
    </dsp:sp>
    <dsp:sp modelId="{420B368F-0AAC-4AD2-90EA-692481867A81}">
      <dsp:nvSpPr>
        <dsp:cNvPr id="0" name=""/>
        <dsp:cNvSpPr/>
      </dsp:nvSpPr>
      <dsp:spPr>
        <a:xfrm>
          <a:off x="5047558" y="2611082"/>
          <a:ext cx="1409810" cy="895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B7016-EA23-4D04-8E31-C05F1D93742F}">
      <dsp:nvSpPr>
        <dsp:cNvPr id="0" name=""/>
        <dsp:cNvSpPr/>
      </dsp:nvSpPr>
      <dsp:spPr>
        <a:xfrm>
          <a:off x="5204204" y="2759895"/>
          <a:ext cx="1409810" cy="895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Konzervatív Párt</a:t>
          </a:r>
          <a:endParaRPr lang="hu-HU" sz="1500" kern="1200" dirty="0"/>
        </a:p>
      </dsp:txBody>
      <dsp:txXfrm>
        <a:off x="5230424" y="2786115"/>
        <a:ext cx="1357370" cy="8427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B2431-06B1-4B2F-9D0F-EA741857C756}">
      <dsp:nvSpPr>
        <dsp:cNvPr id="0" name=""/>
        <dsp:cNvSpPr/>
      </dsp:nvSpPr>
      <dsp:spPr>
        <a:xfrm>
          <a:off x="0" y="2581207"/>
          <a:ext cx="6096000" cy="847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Gazdasági kiegyezés</a:t>
          </a:r>
          <a:endParaRPr lang="hu-HU" sz="1600" kern="1200" dirty="0"/>
        </a:p>
      </dsp:txBody>
      <dsp:txXfrm>
        <a:off x="0" y="2581207"/>
        <a:ext cx="6096000" cy="457493"/>
      </dsp:txXfrm>
    </dsp:sp>
    <dsp:sp modelId="{70A4EA29-1BD2-49B6-B4FA-C6802409F231}">
      <dsp:nvSpPr>
        <dsp:cNvPr id="0" name=""/>
        <dsp:cNvSpPr/>
      </dsp:nvSpPr>
      <dsp:spPr>
        <a:xfrm>
          <a:off x="2976" y="3021757"/>
          <a:ext cx="2030015" cy="3897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vámunió</a:t>
          </a:r>
          <a:endParaRPr lang="hu-HU" sz="1400" kern="1200" dirty="0"/>
        </a:p>
      </dsp:txBody>
      <dsp:txXfrm>
        <a:off x="2976" y="3021757"/>
        <a:ext cx="2030015" cy="389716"/>
      </dsp:txXfrm>
    </dsp:sp>
    <dsp:sp modelId="{A5538BAB-69F7-4964-B659-48BB0C78BC6E}">
      <dsp:nvSpPr>
        <dsp:cNvPr id="0" name=""/>
        <dsp:cNvSpPr/>
      </dsp:nvSpPr>
      <dsp:spPr>
        <a:xfrm>
          <a:off x="2143140" y="3039307"/>
          <a:ext cx="2030015" cy="3897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Közös mértékrendszer</a:t>
          </a:r>
          <a:endParaRPr lang="hu-HU" sz="1400" kern="1200" dirty="0"/>
        </a:p>
      </dsp:txBody>
      <dsp:txXfrm>
        <a:off x="2143140" y="3039307"/>
        <a:ext cx="2030015" cy="389716"/>
      </dsp:txXfrm>
    </dsp:sp>
    <dsp:sp modelId="{0B6DB49E-A76A-4C83-BBB3-B10FB49245F9}">
      <dsp:nvSpPr>
        <dsp:cNvPr id="0" name=""/>
        <dsp:cNvSpPr/>
      </dsp:nvSpPr>
      <dsp:spPr>
        <a:xfrm>
          <a:off x="4063007" y="3021757"/>
          <a:ext cx="2030015" cy="3897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Közös költségek</a:t>
          </a:r>
          <a:endParaRPr lang="hu-HU" sz="1400" kern="1200" dirty="0"/>
        </a:p>
      </dsp:txBody>
      <dsp:txXfrm>
        <a:off x="4063007" y="3021757"/>
        <a:ext cx="2030015" cy="389716"/>
      </dsp:txXfrm>
    </dsp:sp>
    <dsp:sp modelId="{54121439-478F-4DE3-9EE3-30F93BDD0851}">
      <dsp:nvSpPr>
        <dsp:cNvPr id="0" name=""/>
        <dsp:cNvSpPr/>
      </dsp:nvSpPr>
      <dsp:spPr>
        <a:xfrm rot="10800000">
          <a:off x="0" y="1290906"/>
          <a:ext cx="6096000" cy="130300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Közös ügyek</a:t>
          </a:r>
          <a:endParaRPr lang="hu-HU" sz="1600" kern="1200" dirty="0"/>
        </a:p>
      </dsp:txBody>
      <dsp:txXfrm rot="-10800000">
        <a:off x="0" y="1290906"/>
        <a:ext cx="6096000" cy="457356"/>
      </dsp:txXfrm>
    </dsp:sp>
    <dsp:sp modelId="{498B8AE4-CEA7-4EFF-9CB7-F670289C6CEA}">
      <dsp:nvSpPr>
        <dsp:cNvPr id="0" name=""/>
        <dsp:cNvSpPr/>
      </dsp:nvSpPr>
      <dsp:spPr>
        <a:xfrm>
          <a:off x="2976" y="1748263"/>
          <a:ext cx="2030015" cy="389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hadügy</a:t>
          </a:r>
          <a:endParaRPr lang="hu-HU" sz="1400" kern="1200" dirty="0"/>
        </a:p>
      </dsp:txBody>
      <dsp:txXfrm>
        <a:off x="2976" y="1748263"/>
        <a:ext cx="2030015" cy="389599"/>
      </dsp:txXfrm>
    </dsp:sp>
    <dsp:sp modelId="{094EBFE1-BCBD-48CB-A47C-7E1ADA29314A}">
      <dsp:nvSpPr>
        <dsp:cNvPr id="0" name=""/>
        <dsp:cNvSpPr/>
      </dsp:nvSpPr>
      <dsp:spPr>
        <a:xfrm>
          <a:off x="2032992" y="1748263"/>
          <a:ext cx="2030015" cy="389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külügy</a:t>
          </a:r>
          <a:endParaRPr lang="hu-HU" sz="1400" kern="1200" dirty="0"/>
        </a:p>
      </dsp:txBody>
      <dsp:txXfrm>
        <a:off x="2032992" y="1748263"/>
        <a:ext cx="2030015" cy="389599"/>
      </dsp:txXfrm>
    </dsp:sp>
    <dsp:sp modelId="{00362BD5-69FC-44C2-A662-900255280DC0}">
      <dsp:nvSpPr>
        <dsp:cNvPr id="0" name=""/>
        <dsp:cNvSpPr/>
      </dsp:nvSpPr>
      <dsp:spPr>
        <a:xfrm>
          <a:off x="4063007" y="1748263"/>
          <a:ext cx="2030015" cy="389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pénzügy</a:t>
          </a:r>
          <a:endParaRPr lang="hu-HU" sz="1400" kern="1200" dirty="0"/>
        </a:p>
      </dsp:txBody>
      <dsp:txXfrm>
        <a:off x="4063007" y="1748263"/>
        <a:ext cx="2030015" cy="389599"/>
      </dsp:txXfrm>
    </dsp:sp>
    <dsp:sp modelId="{CD3B538D-D50F-418D-BDC5-E1971FB700FF}">
      <dsp:nvSpPr>
        <dsp:cNvPr id="0" name=""/>
        <dsp:cNvSpPr/>
      </dsp:nvSpPr>
      <dsp:spPr>
        <a:xfrm rot="10800000">
          <a:off x="0" y="606"/>
          <a:ext cx="6096000" cy="130300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perszonálunió</a:t>
          </a:r>
          <a:endParaRPr lang="hu-HU" sz="1600" kern="1200" dirty="0"/>
        </a:p>
      </dsp:txBody>
      <dsp:txXfrm rot="-10800000">
        <a:off x="0" y="606"/>
        <a:ext cx="6096000" cy="457356"/>
      </dsp:txXfrm>
    </dsp:sp>
    <dsp:sp modelId="{32DCBE5C-BF7F-4816-BE66-49E990BFD4C9}">
      <dsp:nvSpPr>
        <dsp:cNvPr id="0" name=""/>
        <dsp:cNvSpPr/>
      </dsp:nvSpPr>
      <dsp:spPr>
        <a:xfrm>
          <a:off x="0" y="457962"/>
          <a:ext cx="6096000" cy="389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Ferenc József császár és magyar király</a:t>
          </a:r>
          <a:endParaRPr lang="hu-HU" sz="1400" kern="1200" dirty="0"/>
        </a:p>
      </dsp:txBody>
      <dsp:txXfrm>
        <a:off x="0" y="457962"/>
        <a:ext cx="6096000" cy="389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DB064-945C-485E-A292-7FD7DBCB71D2}">
      <dsp:nvSpPr>
        <dsp:cNvPr id="0" name=""/>
        <dsp:cNvSpPr/>
      </dsp:nvSpPr>
      <dsp:spPr>
        <a:xfrm>
          <a:off x="0" y="30507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6CBCB-E6DC-4814-8AB1-E50411F66176}">
      <dsp:nvSpPr>
        <dsp:cNvPr id="0" name=""/>
        <dsp:cNvSpPr/>
      </dsp:nvSpPr>
      <dsp:spPr>
        <a:xfrm>
          <a:off x="304800" y="3939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Gr. Andrássy Gyula</a:t>
          </a:r>
          <a:endParaRPr lang="hu-HU" sz="1800" kern="1200" dirty="0"/>
        </a:p>
      </dsp:txBody>
      <dsp:txXfrm>
        <a:off x="330739" y="65338"/>
        <a:ext cx="4215322" cy="479482"/>
      </dsp:txXfrm>
    </dsp:sp>
    <dsp:sp modelId="{A35440F3-4E9A-49D5-A690-71E9C8CA3E3C}">
      <dsp:nvSpPr>
        <dsp:cNvPr id="0" name=""/>
        <dsp:cNvSpPr/>
      </dsp:nvSpPr>
      <dsp:spPr>
        <a:xfrm>
          <a:off x="0" y="112155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0C621-CA56-4A1C-8842-42B2040B9602}">
      <dsp:nvSpPr>
        <dsp:cNvPr id="0" name=""/>
        <dsp:cNvSpPr/>
      </dsp:nvSpPr>
      <dsp:spPr>
        <a:xfrm>
          <a:off x="304800" y="85587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Gr. Tisza Kálmán</a:t>
          </a:r>
          <a:endParaRPr lang="hu-HU" sz="1800" kern="1200" dirty="0"/>
        </a:p>
      </dsp:txBody>
      <dsp:txXfrm>
        <a:off x="330739" y="881818"/>
        <a:ext cx="4215322" cy="479482"/>
      </dsp:txXfrm>
    </dsp:sp>
    <dsp:sp modelId="{9B2E5317-A62C-4B0D-AC21-60DB4205439C}">
      <dsp:nvSpPr>
        <dsp:cNvPr id="0" name=""/>
        <dsp:cNvSpPr/>
      </dsp:nvSpPr>
      <dsp:spPr>
        <a:xfrm>
          <a:off x="0" y="193803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2E8F6-4C3E-4250-BCBC-2BEE40E8DD5F}">
      <dsp:nvSpPr>
        <dsp:cNvPr id="0" name=""/>
        <dsp:cNvSpPr/>
      </dsp:nvSpPr>
      <dsp:spPr>
        <a:xfrm>
          <a:off x="304800" y="167235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Wekerle Sándor</a:t>
          </a:r>
          <a:endParaRPr lang="hu-HU" sz="1800" kern="1200" dirty="0"/>
        </a:p>
      </dsp:txBody>
      <dsp:txXfrm>
        <a:off x="330739" y="1698298"/>
        <a:ext cx="4215322" cy="479482"/>
      </dsp:txXfrm>
    </dsp:sp>
    <dsp:sp modelId="{9D069B27-B40C-4D60-B3AD-5AB8C86F5719}">
      <dsp:nvSpPr>
        <dsp:cNvPr id="0" name=""/>
        <dsp:cNvSpPr/>
      </dsp:nvSpPr>
      <dsp:spPr>
        <a:xfrm>
          <a:off x="0" y="275452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CB20E-273F-4F65-B220-5329145A2DAB}">
      <dsp:nvSpPr>
        <dsp:cNvPr id="0" name=""/>
        <dsp:cNvSpPr/>
      </dsp:nvSpPr>
      <dsp:spPr>
        <a:xfrm>
          <a:off x="304800" y="248884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Széll Kálmán</a:t>
          </a:r>
          <a:endParaRPr lang="hu-HU" sz="1800" kern="1200" dirty="0"/>
        </a:p>
      </dsp:txBody>
      <dsp:txXfrm>
        <a:off x="330739" y="2514779"/>
        <a:ext cx="4215322" cy="479482"/>
      </dsp:txXfrm>
    </dsp:sp>
    <dsp:sp modelId="{032920F2-605B-4193-98CC-EBB76EA41860}">
      <dsp:nvSpPr>
        <dsp:cNvPr id="0" name=""/>
        <dsp:cNvSpPr/>
      </dsp:nvSpPr>
      <dsp:spPr>
        <a:xfrm>
          <a:off x="0" y="357100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F3444-05FA-440C-ADAD-A3E5740E3373}">
      <dsp:nvSpPr>
        <dsp:cNvPr id="0" name=""/>
        <dsp:cNvSpPr/>
      </dsp:nvSpPr>
      <dsp:spPr>
        <a:xfrm>
          <a:off x="304800" y="330532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Gróf Tisza István</a:t>
          </a:r>
          <a:endParaRPr lang="hu-HU" sz="1800" kern="1200" dirty="0"/>
        </a:p>
      </dsp:txBody>
      <dsp:txXfrm>
        <a:off x="330739" y="3331259"/>
        <a:ext cx="421532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9.xml"/><Relationship Id="rId7" Type="http://schemas.openxmlformats.org/officeDocument/2006/relationships/diagramColors" Target="../diagrams/colors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7. évfolyam – 2. 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Magyarország a dualizmus korában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Mikor történt? Rendszerezze!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857224" y="1785926"/>
          <a:ext cx="6572296" cy="385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7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Esemény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Évszám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A: Kiegyezés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1850-59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B: Bach korszak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1860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C: Millenium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1866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D: Tisza Kálmán kormánya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1867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E: </a:t>
                      </a:r>
                      <a:r>
                        <a:rPr lang="hu-HU" sz="2400" dirty="0" err="1" smtClean="0"/>
                        <a:t>Königgrätzi</a:t>
                      </a:r>
                      <a:r>
                        <a:rPr lang="hu-HU" sz="2400" baseline="0" dirty="0" smtClean="0"/>
                        <a:t> csata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1875-90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F:</a:t>
                      </a:r>
                      <a:r>
                        <a:rPr lang="hu-HU" sz="2400" baseline="0" dirty="0" smtClean="0"/>
                        <a:t> októberi diploma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1896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A dualizmus nagy építkezései!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72396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5362" name="Picture 2" descr="http://t2.gstatic.com/images?q=tbn:ANd9GcQ8U4ClsEYG1WlXPsOua68BN5yhwmHWTQ_-3ewMgKrM3dZ-jLl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2466975" cy="1847851"/>
          </a:xfrm>
          <a:prstGeom prst="rect">
            <a:avLst/>
          </a:prstGeom>
          <a:noFill/>
        </p:spPr>
      </p:pic>
      <p:pic>
        <p:nvPicPr>
          <p:cNvPr id="15364" name="Picture 4" descr="http://upload.wikimedia.org/wikipedia/commons/thumb/3/3e/Keleti_p%C3%A1lyaudvar_felv%C3%A9teli_%C3%A9p%C3%BClete_(18151._sz%C3%A1m%C3%BA_m%C5%B1eml%C3%A9k)_5.jpg/250px-Keleti_p%C3%A1lyaudvar_felv%C3%A9teli_%C3%A9p%C3%BClete_(18151._sz%C3%A1m%C3%BA_m%C5%B1eml%C3%A9k)_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2381250" cy="1733551"/>
          </a:xfrm>
          <a:prstGeom prst="rect">
            <a:avLst/>
          </a:prstGeom>
          <a:noFill/>
        </p:spPr>
      </p:pic>
      <p:pic>
        <p:nvPicPr>
          <p:cNvPr id="15366" name="Picture 6" descr="http://upload.wikimedia.org/wikipedia/commons/thumb/b/b0/A_fogaskerek%C5%B1_vas%C3%BAt_Budapesten.jpg/250px-A_fogaskerek%C5%B1_vas%C3%BAt_Budapeste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286374"/>
            <a:ext cx="2381250" cy="1571626"/>
          </a:xfrm>
          <a:prstGeom prst="rect">
            <a:avLst/>
          </a:prstGeom>
          <a:noFill/>
        </p:spPr>
      </p:pic>
      <p:pic>
        <p:nvPicPr>
          <p:cNvPr id="15368" name="Picture 8" descr="http://www.utazzitthon.hu/images/latnivalo/budapest_millenniumi_emlekmu-2-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1571612"/>
            <a:ext cx="2581275" cy="1733551"/>
          </a:xfrm>
          <a:prstGeom prst="rect">
            <a:avLst/>
          </a:prstGeom>
          <a:noFill/>
        </p:spPr>
      </p:pic>
      <p:pic>
        <p:nvPicPr>
          <p:cNvPr id="15370" name="Picture 10" descr="http://static.168ora.hu/db/0F/91/budapest-parlament-d0000BF91ae1479d20ee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3429001"/>
            <a:ext cx="2528779" cy="1714512"/>
          </a:xfrm>
          <a:prstGeom prst="rect">
            <a:avLst/>
          </a:prstGeom>
          <a:noFill/>
        </p:spPr>
      </p:pic>
      <p:pic>
        <p:nvPicPr>
          <p:cNvPr id="15372" name="Picture 12" descr="http://egykor.hu/images/2010/original/budapest-ezredeves-orszagos-kiallitas-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5286364"/>
            <a:ext cx="2475017" cy="1571636"/>
          </a:xfrm>
          <a:prstGeom prst="rect">
            <a:avLst/>
          </a:prstGeom>
          <a:noFill/>
        </p:spPr>
      </p:pic>
      <p:sp>
        <p:nvSpPr>
          <p:cNvPr id="10" name="Téglalap 9"/>
          <p:cNvSpPr/>
          <p:nvPr/>
        </p:nvSpPr>
        <p:spPr>
          <a:xfrm>
            <a:off x="285720" y="2428868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857356" y="3429000"/>
            <a:ext cx="679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857356" y="521495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4786314" y="164305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4643438" y="4214818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857488" y="5934670"/>
            <a:ext cx="649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572132" y="1643050"/>
            <a:ext cx="357186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Millenniumi emlékmű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Parlament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Vajdahunyad vára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Margit híd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Keleti pályaudvar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Fogaskerekű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Helyezze helyes sorrendbe!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00100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Párosítsa az eseményeket és az évszámokat Napóleon életével kapcsolatban!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00034" y="2071678"/>
          <a:ext cx="80724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Építészet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Irodalom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Festészet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Zene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57224" y="3429000"/>
            <a:ext cx="66437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A. Arany János		B. Schulek Frigyes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C. Liszt Ferenc		D: Jókai</a:t>
            </a:r>
            <a:r>
              <a:rPr kumimoji="0" lang="hu-H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Mór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E. Munkácsy Mihály		F. Ybl Miklós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G. Erkel Ferenc		H. Madarász Viktor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1500174"/>
            <a:ext cx="44291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rgbClr val="FF0000"/>
                </a:solidFill>
              </a:rPr>
              <a:t>Aulich</a:t>
            </a:r>
            <a:r>
              <a:rPr lang="hu-HU" sz="2400" dirty="0" smtClean="0"/>
              <a:t> Lajos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Damjanich </a:t>
            </a:r>
            <a:r>
              <a:rPr lang="hu-HU" sz="2400" dirty="0" smtClean="0"/>
              <a:t>János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rgbClr val="FF0000"/>
                </a:solidFill>
              </a:rPr>
              <a:t>Dessewffy </a:t>
            </a:r>
            <a:r>
              <a:rPr lang="hu-HU" sz="2400" dirty="0" smtClean="0"/>
              <a:t>Arisztid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K</a:t>
            </a:r>
            <a:r>
              <a:rPr lang="hu-HU" sz="2400" dirty="0" smtClean="0">
                <a:solidFill>
                  <a:srgbClr val="FF0000"/>
                </a:solidFill>
              </a:rPr>
              <a:t>iss</a:t>
            </a:r>
            <a:r>
              <a:rPr lang="hu-HU" sz="2400" dirty="0" smtClean="0"/>
              <a:t> Ernő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K</a:t>
            </a:r>
            <a:r>
              <a:rPr lang="hu-HU" sz="2400" dirty="0" smtClean="0">
                <a:solidFill>
                  <a:srgbClr val="FF0000"/>
                </a:solidFill>
              </a:rPr>
              <a:t>nézich</a:t>
            </a:r>
            <a:r>
              <a:rPr lang="hu-HU" sz="2400" dirty="0" smtClean="0"/>
              <a:t> Károly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rgbClr val="FF0000"/>
                </a:solidFill>
              </a:rPr>
              <a:t>Láhner </a:t>
            </a:r>
            <a:r>
              <a:rPr lang="hu-HU" sz="2400" dirty="0" smtClean="0"/>
              <a:t>György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solidFill>
                  <a:srgbClr val="FF0000"/>
                </a:solidFill>
              </a:rPr>
              <a:t>Lázár</a:t>
            </a:r>
            <a:r>
              <a:rPr lang="hu-HU" sz="2400" dirty="0" smtClean="0"/>
              <a:t> Vilmos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Gróf </a:t>
            </a:r>
            <a:r>
              <a:rPr lang="hu-HU" sz="2400" dirty="0" err="1" smtClean="0"/>
              <a:t>L</a:t>
            </a:r>
            <a:r>
              <a:rPr lang="hu-HU" sz="2400" dirty="0" err="1" smtClean="0">
                <a:solidFill>
                  <a:srgbClr val="FF0000"/>
                </a:solidFill>
              </a:rPr>
              <a:t>einingen-Westerburg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smtClean="0"/>
              <a:t>Károly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N</a:t>
            </a:r>
            <a:r>
              <a:rPr lang="hu-HU" sz="2400" dirty="0" smtClean="0">
                <a:solidFill>
                  <a:srgbClr val="FF0000"/>
                </a:solidFill>
              </a:rPr>
              <a:t>agysándor </a:t>
            </a:r>
            <a:r>
              <a:rPr lang="hu-HU" sz="2400" dirty="0" smtClean="0"/>
              <a:t>József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</a:t>
            </a:r>
            <a:r>
              <a:rPr lang="hu-HU" sz="2400" dirty="0" err="1" smtClean="0"/>
              <a:t>P</a:t>
            </a:r>
            <a:r>
              <a:rPr lang="hu-HU" sz="2400" dirty="0" err="1" smtClean="0">
                <a:solidFill>
                  <a:srgbClr val="FF0000"/>
                </a:solidFill>
              </a:rPr>
              <a:t>öltenberg</a:t>
            </a:r>
            <a:r>
              <a:rPr lang="hu-HU" sz="2400" dirty="0" smtClean="0"/>
              <a:t> Ernő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S</a:t>
            </a:r>
            <a:r>
              <a:rPr lang="hu-HU" sz="2400" dirty="0" smtClean="0">
                <a:solidFill>
                  <a:srgbClr val="FF0000"/>
                </a:solidFill>
              </a:rPr>
              <a:t>chweidel </a:t>
            </a:r>
            <a:r>
              <a:rPr lang="hu-HU" sz="2400" dirty="0" smtClean="0"/>
              <a:t> József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Török</a:t>
            </a:r>
            <a:r>
              <a:rPr lang="hu-HU" sz="2400" dirty="0" smtClean="0"/>
              <a:t> Ignác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Gróf </a:t>
            </a:r>
            <a:r>
              <a:rPr lang="hu-HU" sz="2400" dirty="0" err="1" smtClean="0"/>
              <a:t>V</a:t>
            </a:r>
            <a:r>
              <a:rPr lang="hu-HU" sz="2400" dirty="0" err="1" smtClean="0">
                <a:solidFill>
                  <a:srgbClr val="FF0000"/>
                </a:solidFill>
              </a:rPr>
              <a:t>écsey</a:t>
            </a:r>
            <a:r>
              <a:rPr lang="hu-HU" sz="2400" dirty="0" err="1" smtClean="0"/>
              <a:t>Károly</a:t>
            </a:r>
            <a:endParaRPr lang="hu-HU" sz="2400" dirty="0"/>
          </a:p>
        </p:txBody>
      </p:sp>
      <p:pic>
        <p:nvPicPr>
          <p:cNvPr id="5" name="Picture 2" descr="http://www.huszadikszazad.hu/img/415/15379_grof_batthyany_lajos_kivegze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785926"/>
            <a:ext cx="2762250" cy="2752725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4714876" y="4500570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Az első magyar kormány miniszterelnökét Pesten végezték ki. Ki ő?</a:t>
            </a:r>
          </a:p>
          <a:p>
            <a:pPr algn="ctr"/>
            <a:r>
              <a:rPr lang="hu-HU" sz="2400" dirty="0" smtClean="0">
                <a:solidFill>
                  <a:srgbClr val="FF0000"/>
                </a:solidFill>
              </a:rPr>
              <a:t>Gróf </a:t>
            </a:r>
            <a:r>
              <a:rPr lang="hu-HU" sz="2400" dirty="0" err="1" smtClean="0">
                <a:solidFill>
                  <a:srgbClr val="FF0000"/>
                </a:solidFill>
              </a:rPr>
              <a:t>Batthány</a:t>
            </a:r>
            <a:r>
              <a:rPr lang="hu-HU" sz="2400" dirty="0" smtClean="0">
                <a:solidFill>
                  <a:srgbClr val="FF0000"/>
                </a:solidFill>
              </a:rPr>
              <a:t> Lajos</a:t>
            </a:r>
            <a:endParaRPr lang="hu-H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18" y="1643050"/>
            <a:ext cx="610225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zövegdoboz 4"/>
          <p:cNvSpPr txBox="1"/>
          <p:nvPr/>
        </p:nvSpPr>
        <p:spPr>
          <a:xfrm>
            <a:off x="6286512" y="1643050"/>
            <a:ext cx="264320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Bach korszakban kialakított 5 katonai körzet, terület a központjáról kapta a nevét. Melyek voltak ezek?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Sopron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Pozsony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Pest-Buda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Kassa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Nagyvárad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571472" y="3214686"/>
            <a:ext cx="89800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Sopron</a:t>
            </a:r>
            <a:endParaRPr lang="hu-HU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28662" y="2786058"/>
            <a:ext cx="99257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Pozsony</a:t>
            </a:r>
            <a:endParaRPr lang="hu-HU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571604" y="3652067"/>
            <a:ext cx="67518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Buda</a:t>
            </a:r>
            <a:endParaRPr lang="hu-HU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2285984" y="3500438"/>
            <a:ext cx="60785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Pest</a:t>
            </a:r>
            <a:endParaRPr lang="hu-HU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857488" y="2580497"/>
            <a:ext cx="74251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Kassa</a:t>
            </a:r>
            <a:endParaRPr lang="hu-HU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3428992" y="3857628"/>
            <a:ext cx="126989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Nagyvárad</a:t>
            </a:r>
            <a:endParaRPr lang="hu-HU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14282" y="1857364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politikai okokból történő kivándorlás - </a:t>
            </a:r>
            <a:r>
              <a:rPr lang="hu-HU" sz="2400" b="1" dirty="0" smtClean="0">
                <a:solidFill>
                  <a:srgbClr val="FF0000"/>
                </a:solidFill>
              </a:rPr>
              <a:t>emigráció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megbocsátás, közkegyelem - </a:t>
            </a:r>
            <a:r>
              <a:rPr lang="hu-HU" sz="2400" b="1" dirty="0" smtClean="0">
                <a:solidFill>
                  <a:srgbClr val="FF0000"/>
                </a:solidFill>
              </a:rPr>
              <a:t>amnesztia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egy országon belül más nyelven beszélő, más kultúrájú népcsoport - </a:t>
            </a:r>
            <a:r>
              <a:rPr lang="hu-HU" sz="2400" b="1" dirty="0" smtClean="0">
                <a:solidFill>
                  <a:srgbClr val="FF0000"/>
                </a:solidFill>
              </a:rPr>
              <a:t>nemzetiség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elszegényedett nemes, hivatalnokként, katonatisztként dolgozik - </a:t>
            </a:r>
            <a:r>
              <a:rPr lang="hu-HU" sz="2400" b="1" dirty="0" smtClean="0">
                <a:solidFill>
                  <a:srgbClr val="FF0000"/>
                </a:solidFill>
              </a:rPr>
              <a:t>dzsentri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politikai szervezet, amely egy réteg, csoport érdekeit fejezi ki - </a:t>
            </a:r>
            <a:r>
              <a:rPr lang="hu-HU" sz="2400" b="1" dirty="0" smtClean="0">
                <a:solidFill>
                  <a:srgbClr val="FF0000"/>
                </a:solidFill>
              </a:rPr>
              <a:t>párt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85719" y="2500306"/>
          <a:ext cx="828681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Fegyveres</a:t>
                      </a:r>
                      <a:r>
                        <a:rPr lang="hu-HU" baseline="0" dirty="0" smtClean="0"/>
                        <a:t> ellenállás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Passzív ellenállás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Emigráció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Művészek, oktatás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5, 7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000100" y="3500438"/>
            <a:ext cx="52864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Makk József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Deák Ferenc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Noszlopy Gáspár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Gróf Teleki László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Arany János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Kossuth Lajos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Teleki Blanka, </a:t>
            </a:r>
            <a:r>
              <a:rPr lang="hu-HU" sz="2400" dirty="0" err="1" smtClean="0"/>
              <a:t>Leöwey</a:t>
            </a:r>
            <a:r>
              <a:rPr lang="hu-HU" sz="2400" dirty="0" smtClean="0"/>
              <a:t> Klára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28694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2" descr="http://upload.wikimedia.org/wikipedia/commons/thumb/0/09/Benczur-andrassy_gyula.jpg/200px-Benczur-andrassy_gyu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1571636" cy="2373171"/>
          </a:xfrm>
          <a:prstGeom prst="rect">
            <a:avLst/>
          </a:prstGeom>
          <a:noFill/>
        </p:spPr>
      </p:pic>
      <p:pic>
        <p:nvPicPr>
          <p:cNvPr id="5" name="Picture 4" descr="http://www.fgyvk.hu/eletrajzilexikon/D/005_De%C3%A1k_Feren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285860"/>
            <a:ext cx="1657362" cy="2071702"/>
          </a:xfrm>
          <a:prstGeom prst="rect">
            <a:avLst/>
          </a:prstGeom>
          <a:noFill/>
        </p:spPr>
      </p:pic>
      <p:pic>
        <p:nvPicPr>
          <p:cNvPr id="6" name="Kép 5" descr="weker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3929066"/>
            <a:ext cx="1933575" cy="2371725"/>
          </a:xfrm>
          <a:prstGeom prst="rect">
            <a:avLst/>
          </a:prstGeom>
        </p:spPr>
      </p:pic>
      <p:pic>
        <p:nvPicPr>
          <p:cNvPr id="7" name="Picture 14" descr="http://www.mult-kor.hu/attachments/11824/tisza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857628"/>
            <a:ext cx="1905000" cy="2647951"/>
          </a:xfrm>
          <a:prstGeom prst="rect">
            <a:avLst/>
          </a:prstGeom>
          <a:noFill/>
        </p:spPr>
      </p:pic>
      <p:pic>
        <p:nvPicPr>
          <p:cNvPr id="8" name="Picture 16" descr="http://upload.wikimedia.org/wikipedia/commons/thumb/5/5d/Teleki_L%C3%A1szl%C3%B32.jpg/180px-Teleki_L%C3%A1szl%C3%B3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1285860"/>
            <a:ext cx="1500198" cy="2141950"/>
          </a:xfrm>
          <a:prstGeom prst="rect">
            <a:avLst/>
          </a:prstGeom>
          <a:noFill/>
        </p:spPr>
      </p:pic>
      <p:sp>
        <p:nvSpPr>
          <p:cNvPr id="9" name="Szövegdoboz 8"/>
          <p:cNvSpPr txBox="1"/>
          <p:nvPr/>
        </p:nvSpPr>
        <p:spPr>
          <a:xfrm>
            <a:off x="0" y="348829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Gr. Andrássy Gyula</a:t>
            </a:r>
            <a:endParaRPr lang="hu-HU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57356" y="1202280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Gr. Teleki László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4071934" y="3357562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Deák Ferenc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07182" y="6488692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Gr. Tisza Kálmán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428860" y="6286520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Wekerle Sándor</a:t>
            </a:r>
            <a:endParaRPr lang="hu-HU" b="1" dirty="0"/>
          </a:p>
        </p:txBody>
      </p:sp>
      <p:sp>
        <p:nvSpPr>
          <p:cNvPr id="15" name="Téglalap 14"/>
          <p:cNvSpPr/>
          <p:nvPr/>
        </p:nvSpPr>
        <p:spPr>
          <a:xfrm>
            <a:off x="214283" y="1142984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214678" y="2571744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4071934" y="1285860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214282" y="3786190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2428860" y="3929066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786446" y="1643050"/>
            <a:ext cx="33575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hu-HU" sz="2200" dirty="0" smtClean="0"/>
              <a:t>A „haza bölcse”, a Húsvéti cikk szerzője </a:t>
            </a:r>
            <a:r>
              <a:rPr lang="hu-HU" sz="2200" dirty="0" smtClean="0">
                <a:solidFill>
                  <a:srgbClr val="FF0000"/>
                </a:solidFill>
              </a:rPr>
              <a:t>- </a:t>
            </a:r>
            <a:r>
              <a:rPr lang="hu-HU" sz="2200" b="1" dirty="0" smtClean="0">
                <a:solidFill>
                  <a:srgbClr val="FF0000"/>
                </a:solidFill>
              </a:rPr>
              <a:t>C</a:t>
            </a:r>
          </a:p>
          <a:p>
            <a:pPr marL="457200" indent="-457200">
              <a:buAutoNum type="arabicPeriod"/>
            </a:pPr>
            <a:r>
              <a:rPr lang="hu-HU" sz="2200" dirty="0" smtClean="0"/>
              <a:t>Az első közös miniszterelnök - </a:t>
            </a:r>
            <a:r>
              <a:rPr lang="hu-HU" sz="2200" b="1" dirty="0" smtClean="0">
                <a:solidFill>
                  <a:srgbClr val="FF0000"/>
                </a:solidFill>
              </a:rPr>
              <a:t>A</a:t>
            </a:r>
          </a:p>
          <a:p>
            <a:pPr marL="457200" indent="-457200">
              <a:buAutoNum type="arabicPeriod"/>
            </a:pPr>
            <a:r>
              <a:rPr lang="hu-HU" sz="2200" dirty="0" smtClean="0"/>
              <a:t>A határozati párt vezetője 1861-ben - </a:t>
            </a:r>
            <a:r>
              <a:rPr lang="hu-HU" sz="2200" b="1" dirty="0" smtClean="0">
                <a:solidFill>
                  <a:srgbClr val="FF0000"/>
                </a:solidFill>
              </a:rPr>
              <a:t>B</a:t>
            </a:r>
          </a:p>
          <a:p>
            <a:pPr marL="457200" indent="-457200">
              <a:buAutoNum type="arabicPeriod"/>
            </a:pPr>
            <a:r>
              <a:rPr lang="hu-HU" sz="2200" dirty="0" smtClean="0"/>
              <a:t>Az első polgári származású miniszterelnök </a:t>
            </a:r>
            <a:r>
              <a:rPr lang="hu-HU" sz="2200" b="1" dirty="0" smtClean="0">
                <a:solidFill>
                  <a:srgbClr val="FF0000"/>
                </a:solidFill>
              </a:rPr>
              <a:t>- E</a:t>
            </a:r>
          </a:p>
          <a:p>
            <a:pPr marL="457200" indent="-457200">
              <a:buAutoNum type="arabicPeriod"/>
            </a:pPr>
            <a:r>
              <a:rPr lang="hu-HU" sz="2200" dirty="0" smtClean="0"/>
              <a:t>Miniszterelnök 1875-1890 között - </a:t>
            </a:r>
            <a:r>
              <a:rPr lang="hu-HU" sz="2200" b="1" dirty="0" smtClean="0">
                <a:solidFill>
                  <a:srgbClr val="FF0000"/>
                </a:solidFill>
              </a:rPr>
              <a:t>D</a:t>
            </a:r>
            <a:endParaRPr lang="hu-H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8204319" y="648866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71472" y="1397000"/>
          <a:ext cx="821537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Egyenes összekötő 7"/>
          <p:cNvCxnSpPr/>
          <p:nvPr/>
        </p:nvCxnSpPr>
        <p:spPr>
          <a:xfrm rot="10800000" flipV="1">
            <a:off x="4643438" y="3714752"/>
            <a:ext cx="171451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rot="10800000" flipV="1">
            <a:off x="2857488" y="3714752"/>
            <a:ext cx="178595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 Egészítse ki a vértanúk neveit!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858016" y="6143644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00034" y="1785926"/>
            <a:ext cx="44291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_______ Lajos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_______ János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_______ Arisztid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K______ Ernő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K______ Károly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_______ György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_______ Vilmos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Gróf L______ Károly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N______ József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P_______ Ernő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S_______ József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________ Ignác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Gróf V_______ Károly</a:t>
            </a:r>
            <a:endParaRPr lang="hu-HU" sz="2400" dirty="0"/>
          </a:p>
        </p:txBody>
      </p:sp>
      <p:pic>
        <p:nvPicPr>
          <p:cNvPr id="24578" name="Picture 2" descr="http://www.huszadikszazad.hu/img/415/15379_grof_batthyany_lajos_kivegze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785926"/>
            <a:ext cx="2762250" cy="2752725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4714876" y="4500570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Az első magyar kormány miniszterelnökét Pesten végezték ki. Ki ő?</a:t>
            </a:r>
          </a:p>
          <a:p>
            <a:pPr algn="ctr"/>
            <a:r>
              <a:rPr lang="hu-HU" sz="2400" dirty="0" smtClean="0"/>
              <a:t>_______________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5" name="Picture 2" descr="http://www.ofi.hu/site/upload/2009/06/2005tapasztalatok-Tortenelem-M-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28802"/>
            <a:ext cx="5143504" cy="3309107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5286380" y="1626106"/>
            <a:ext cx="38576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000" dirty="0" smtClean="0"/>
              <a:t>A középrétegek a birtokos parasztsággal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Középrétegek tagjainak kultúrigényei az „átlagot” meghaladják, és jövedelmei a munkásság és a tőkések jövedelmi keretei között mozognak?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Az értelmiség, a középbirtokosok és a középpolgárság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A mezőgazdaság túlsúlyát mutatja a társadalom összetétele is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8204319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Kép 3" descr="Kiegyezés_utáni_Cim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1428736"/>
            <a:ext cx="2214578" cy="1772645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1214414" y="3286124"/>
          <a:ext cx="6096000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285852" y="1571612"/>
          <a:ext cx="6572296" cy="385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7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Esemény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Évszám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A: Kiegyezés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1867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B: Bach korszak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1850-59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C: Millenium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1896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D: Tisza Kálmán kormánya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1875-90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E: </a:t>
                      </a:r>
                      <a:r>
                        <a:rPr lang="hu-HU" sz="2400" dirty="0" err="1" smtClean="0"/>
                        <a:t>Königgrätzi</a:t>
                      </a:r>
                      <a:r>
                        <a:rPr lang="hu-HU" sz="2400" baseline="0" dirty="0" smtClean="0"/>
                        <a:t> csata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1866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093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F:</a:t>
                      </a:r>
                      <a:r>
                        <a:rPr lang="hu-HU" sz="2400" baseline="0" dirty="0" smtClean="0"/>
                        <a:t> októberi diploma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1860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847161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5" name="Picture 2" descr="http://t2.gstatic.com/images?q=tbn:ANd9GcQ8U4ClsEYG1WlXPsOua68BN5yhwmHWTQ_-3ewMgKrM3dZ-jLl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2466975" cy="1847851"/>
          </a:xfrm>
          <a:prstGeom prst="rect">
            <a:avLst/>
          </a:prstGeom>
          <a:noFill/>
        </p:spPr>
      </p:pic>
      <p:pic>
        <p:nvPicPr>
          <p:cNvPr id="6" name="Picture 4" descr="http://upload.wikimedia.org/wikipedia/commons/thumb/3/3e/Keleti_p%C3%A1lyaudvar_felv%C3%A9teli_%C3%A9p%C3%BClete_(18151._sz%C3%A1m%C3%BA_m%C5%B1eml%C3%A9k)_5.jpg/250px-Keleti_p%C3%A1lyaudvar_felv%C3%A9teli_%C3%A9p%C3%BClete_(18151._sz%C3%A1m%C3%BA_m%C5%B1eml%C3%A9k)_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2381250" cy="1733551"/>
          </a:xfrm>
          <a:prstGeom prst="rect">
            <a:avLst/>
          </a:prstGeom>
          <a:noFill/>
        </p:spPr>
      </p:pic>
      <p:pic>
        <p:nvPicPr>
          <p:cNvPr id="7" name="Picture 6" descr="http://upload.wikimedia.org/wikipedia/commons/thumb/b/b0/A_fogaskerek%C5%B1_vas%C3%BAt_Budapesten.jpg/250px-A_fogaskerek%C5%B1_vas%C3%BAt_Budapeste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286374"/>
            <a:ext cx="2381250" cy="1571626"/>
          </a:xfrm>
          <a:prstGeom prst="rect">
            <a:avLst/>
          </a:prstGeom>
          <a:noFill/>
        </p:spPr>
      </p:pic>
      <p:pic>
        <p:nvPicPr>
          <p:cNvPr id="8" name="Picture 8" descr="http://www.utazzitthon.hu/images/latnivalo/budapest_millenniumi_emlekmu-2-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1571612"/>
            <a:ext cx="2581275" cy="1733551"/>
          </a:xfrm>
          <a:prstGeom prst="rect">
            <a:avLst/>
          </a:prstGeom>
          <a:noFill/>
        </p:spPr>
      </p:pic>
      <p:pic>
        <p:nvPicPr>
          <p:cNvPr id="9" name="Picture 10" descr="http://static.168ora.hu/db/0F/91/budapest-parlament-d0000BF91ae1479d20ee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3429001"/>
            <a:ext cx="2528779" cy="1714512"/>
          </a:xfrm>
          <a:prstGeom prst="rect">
            <a:avLst/>
          </a:prstGeom>
          <a:noFill/>
        </p:spPr>
      </p:pic>
      <p:pic>
        <p:nvPicPr>
          <p:cNvPr id="10" name="Picture 12" descr="http://egykor.hu/images/2010/original/budapest-ezredeves-orszagos-kiallitas-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5286364"/>
            <a:ext cx="2475017" cy="1571636"/>
          </a:xfrm>
          <a:prstGeom prst="rect">
            <a:avLst/>
          </a:prstGeom>
          <a:noFill/>
        </p:spPr>
      </p:pic>
      <p:sp>
        <p:nvSpPr>
          <p:cNvPr id="11" name="Téglalap 10"/>
          <p:cNvSpPr/>
          <p:nvPr/>
        </p:nvSpPr>
        <p:spPr>
          <a:xfrm>
            <a:off x="285720" y="2428868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857356" y="3429000"/>
            <a:ext cx="679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1857356" y="521495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4786314" y="164305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4643438" y="4214818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2857488" y="5934670"/>
            <a:ext cx="649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572132" y="1643050"/>
            <a:ext cx="357186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Millenniumi emlékmű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Parlament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Vajdahunyad vára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Margit híd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Keleti pályaudvar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sz="2400" dirty="0" smtClean="0"/>
              <a:t> Fogaskerekű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5357818" y="5214950"/>
            <a:ext cx="3786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Helyes megoldás: 1–B; 2-D; 3-F; 4-A; 5-C; 6-E</a:t>
            </a:r>
            <a:endParaRPr lang="hu-H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00100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00034" y="2071678"/>
          <a:ext cx="80724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Építészet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Irodalom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Festészet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Zene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B, F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A, 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E, H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C, 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7224" y="3429000"/>
            <a:ext cx="66437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A. Arany János		B. Schulek Frigyes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C. Liszt Ferenc		D: Jókai</a:t>
            </a:r>
            <a:r>
              <a:rPr kumimoji="0" lang="hu-H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Mór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E. Munkácsy Mihály		F. Ybl Miklós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G. Erkel Ferenc		H. Madarász Viktor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Csoportosítsa!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18" y="1643050"/>
            <a:ext cx="610225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zövegdoboz 7"/>
          <p:cNvSpPr txBox="1"/>
          <p:nvPr/>
        </p:nvSpPr>
        <p:spPr>
          <a:xfrm>
            <a:off x="6286512" y="1643050"/>
            <a:ext cx="264320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Bach korszakban kialakított 5 katonai körzet, terület a központjáról </a:t>
            </a:r>
            <a:r>
              <a:rPr lang="hu-HU" dirty="0" err="1" smtClean="0"/>
              <a:t>kepta</a:t>
            </a:r>
            <a:r>
              <a:rPr lang="hu-HU" dirty="0" smtClean="0"/>
              <a:t> a nevét. Melyek voltak ezek?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______________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______________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______________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______________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______________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Melyik fogalomra ismer?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14282" y="1857364"/>
            <a:ext cx="8572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politikai okokból történő kivándorlás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megbocsátás, közkegyelem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egy országon belül más nyelven beszélő, más kultúrájú népcsoport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elszegényedett nemes, hivatalnokként, katonatisztként dolgozik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politikai szervezet, amely egy réteg, csoport érdekeit fejezi ki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Rendszerezze a személyeket!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8596" y="1500174"/>
            <a:ext cx="8358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/>
              <a:t>Az 1848-49es forradalom és szabadságharc után az ellenállás mely formáit választották?</a:t>
            </a:r>
            <a:endParaRPr lang="hu-HU" sz="22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571604" y="3571876"/>
            <a:ext cx="52864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Makk József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Deák Ferenc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Noszlopy Gáspár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Gróf Teleki László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Arany János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Kossuth Lajos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 Teleki Blanka, </a:t>
            </a:r>
            <a:r>
              <a:rPr lang="hu-HU" sz="2400" dirty="0" err="1" smtClean="0"/>
              <a:t>Leöwey</a:t>
            </a:r>
            <a:r>
              <a:rPr lang="hu-HU" sz="2400" dirty="0" smtClean="0"/>
              <a:t> Klára</a:t>
            </a:r>
            <a:endParaRPr lang="hu-HU" sz="24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908062"/>
              </p:ext>
            </p:extLst>
          </p:nvPr>
        </p:nvGraphicFramePr>
        <p:xfrm>
          <a:off x="285719" y="2500306"/>
          <a:ext cx="828681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Fegyveres</a:t>
                      </a:r>
                      <a:r>
                        <a:rPr lang="hu-HU" baseline="0" dirty="0" smtClean="0"/>
                        <a:t> ellenállás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Passzív ellenállás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Emigráció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Művészek, oktatás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857256"/>
          </a:xfrm>
        </p:spPr>
        <p:txBody>
          <a:bodyPr/>
          <a:lstStyle/>
          <a:p>
            <a:pPr algn="ctr"/>
            <a:r>
              <a:rPr lang="hu-HU" dirty="0" smtClean="0"/>
              <a:t>5. Ki ő?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20482" name="Picture 2" descr="http://upload.wikimedia.org/wikipedia/commons/thumb/0/09/Benczur-andrassy_gyula.jpg/200px-Benczur-andrassy_gyu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1571636" cy="2373171"/>
          </a:xfrm>
          <a:prstGeom prst="rect">
            <a:avLst/>
          </a:prstGeom>
          <a:noFill/>
        </p:spPr>
      </p:pic>
      <p:pic>
        <p:nvPicPr>
          <p:cNvPr id="20484" name="Picture 4" descr="http://www.fgyvk.hu/eletrajzilexikon/D/005_De%C3%A1k_Feren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285860"/>
            <a:ext cx="1657362" cy="2071702"/>
          </a:xfrm>
          <a:prstGeom prst="rect">
            <a:avLst/>
          </a:prstGeom>
          <a:noFill/>
        </p:spPr>
      </p:pic>
      <p:sp>
        <p:nvSpPr>
          <p:cNvPr id="20488" name="AutoShape 8" descr="data:image/jpeg;base64,/9j/4AAQSkZJRgABAQAAAQABAAD/2wCEAAkGBhQSERUUEhQUFRQWFBQUFBQUFBQUFBQUFBQVFBQUFRUXHCYeFxkjGRQUHy8gJCcpLCwsFR4xNTAqNSYrLCkBCQoKDgwOFw8PFywcHBwpKSwpLCkpLCwpLCkpKSwpLCksKSwpLCwsLCwpKSwsLCksLCwpKSkpKSwpKSwpLCksLP/AABEIAPkAywMBIgACEQEDEQH/xAAcAAABBQEBAQAAAAAAAAAAAAACAAEDBAUGBwj/xAA4EAABAwIEBAQEBQMEAwAAAAABAAIRAyEEBRIxBkFRYRMicYGRobHBBxQjMkJi0fBScoLhFUPx/8QAGQEBAAMBAQAAAAAAAAAAAAAAAAECAwQF/8QAIhEBAQACAwACAgMBAAAAAAAAAAECEQMhMRJBEyIEYXFR/9oADAMBAAIRAxEAPwDxghMncU0qQnNTQlKIoAeEzWonJSgRTDZIlMCgZG1yBOgmAUb0yYoE0KVpUYUjCiTkomFAUmlAZURUkIYUIC5qMiyeURNlCUMJSnT6EVOypF08JmNRgokmBTAIKanaoqVBwSBUj2qN5V0GhJyEFG4oGchck9PpQMEgn8NNpQJCiDVYo4IuIACGkEJaV2OT8C1aoHlK6bCfhXaXW97rK8kjWcVeVMpFH4UL1qn+HNFm5cfgPhZVKvAVEk6KhjoQJHuLFR+WL/h/t5c5OAu0zTgMsBLDq7AffmuXxWAcwwQrzKVnlhcfVbWCg0p9CQKsoNrUoRhA4qAOjdE0ImmyNt/ZA4Yg0hPUdySbSKhIGhW2ssoWturdNwhKaZjggIUpKicVpFQp4SATuQC5OEikFAebJk8KahRmFFFjLMAajgAF6jwnwc0AOdHcu/yyxeEcjIhwFzygQAvUMqy+20k9rLnzz706sMNTa/gaVOkzcNHZpc4+gAJVkuNQfp03x1cNE/f5K7gcCGm9ytRtEQqSWlsjlDw/UNyY7Az9lVrcNy6Y9Ttfquzc6FWrO5qPhFpyVwWYcKlzTE/GF5vxLkVWm7zDUCdzv8V7tiIIWHmWWsqtIcAQm7ivqWdvn3GYAtOyzHtuvU+I8mFIE6dTOxgt7+nZec42iA4x7LfDP5RzcmHxqo1I7ogEmBaMj6bfBJikI+yTKahOjeGimVYb8kFSneylOjNYi0ImFHKqaZLkBUhCBwWihgUznJwEzkDpApQnYEBhi28hy0veFlUl6HwRlxLddo27+oWeeWo1wx3XccO5OGUwX7wLC3suvwkNb/nwWBSf5RPL7K9RxErCabXdb1DESVcFVYmEff4R6yr7zZRKi4rjnghVcQUqfzUVaqNi4WU7JjpSqWWbUNz0VnF4pvUfHqsqpjQCZO26zyv06Mcap5kwNIm4O89DuCvH+J8AKdZwbtuPRercUY8NY29iAR3leW8QVnOqXaRuASCAY6dU4t/I5pPh2wGlLXKVVt0zQuxwCi3w+iKmhH+eykpuRMSlBKLmi0KE3tDoU7WJgjCK6ZBKicVK8KMtWihBIpgERCBFExqYhGxQlI0xC9V4GqTT0jr9p+q8sIXqH4bmQT6fRZcjbj+3dfl7elz9fsrmHpwJ62CiY6TEWtPorzKfyCz002sYcWSxGLjb/wCxdR03RsqmPpPiw+awy3PG2OMpZhmTtJg3IgALlMwp1Il9drL2BeGkgX3lTZn+Zk06VMeK4WLnNlrdi6Jge5C5XNPz1JgbSfTpEl3iEaTiHG0PfVcJMiYayIjZVk3fWt/WdTaannzqbgJ8Rs/uBDgSSYk+/wAl0WBwz6tJ73NIBIj+oAGfZcrw9w8+viB4rnAHTJ/k8ztJ5m916xSwga3QdogduitcZ9Hz19PF89zk+Iym4E+F/EbEgwye0CVn5viKuj9VpAIBE8uYA6Lp+OMn/L4kVmMcS6RDZ/cLtcNN+UWK47MsxqVB+q1zSf4lznX5EF8kekrXHvWoxzut7rLxDLiOYUYZurmMbDhCiDVvL05rj2ga1StbCIiE8Kdo0aU6djJKm0KNp0qmxUrdkntumEqVKzHlRkoyEK0ZmhIo0xagaVI0JCldGFC0ggJXqHBmIo4VobWqsY90HSS4kWEAwIbvsV5tgTpeD0cD8CF6HwTlWup4tQS7UdM+4dqHdc/Nlp2fx+OZbd3RrvbDgG1GkyHMNiw3BHWy0qePn3bP/XzWFlmasfi/Ao0y0Bup8CGAh0bcif7d1qZlRLXEz5Y95+4/7VMcrpbPj1VplYlSB2oEO+W5t8lSwtWR3tPwRlxCyt7aY47WaWTNphz2lxe/9znnUYGzRaw9FRxVKo6RqDRtufoIn4q/SxRNik43g9JUZSVebl7UcnyttE6y4vebAkABoO+lo/utWpVB6SuXz/PPDB073iNz0ChxfE1HDUmatT6jhZjBLnO535CUm/InLD7rR4tyzxqN9wZDu42+i8qzXAPdJc15cIk3c0wY3G112mL46cKJNSm+nJs14Zfu0gk2G8xuFz+WZ5r1nkXuOk7aTH9p90/bHdJJlJjXKYqnJmFVhamPqai4gR5jty5rKqNXVj45M5qgLeaKYTNcm1K7JK0wjaSVCG9VKyVAd1k4ThkqZtKybNOchOQnc5CHLZgYNUjGpJSmyDcE4CElPyULJGOheocAY8PYDPnYRI6tEXjnbUPgvKdS6TgrH+HiGmY5fH/AseXD5Rvwcnwy/wBewZTlvgvqvbP6jw5p/c0NB8v7dxc3WlmlbWwWube6qZYGO8zS4ahduqWh3Mgcj6K/VYC4gX5rmxl3p18l32goNA9f8hS7oHyDfn9rfdMxymzVRhelpreio5hii0E9lcZUhYmdlxHKBPK5t1VMvGmHvbKy7Ljia+pximwgn+o8h2C6fFZFRc41BTbrIu4C5gQPkFlf+SZh2U2vIa55A9NpJjpKfEcQ13gjDYeq5vJ7w2nq7tDjJB9FMMrcr04ri/JJLntnS0hpEmPWOV1zFCtoda02P2XbZ1m2LLC04c3B1us4x/xN159WrSTyv8Frx7s1WfL+t2kFeQ7uVE4WQ4czqREwIWvjnttis8p6JuieEmNV2SSm2SpnG1uqjpORyq1cbXQpBW7KIbp9Kgc+9qeEVkiVs5ia5KeiaUbQiQlE4oX7ppQKFfyhxDwR1VQNWxkOAc+oGtAJMuuQ0ANElxcdgFXLxfD2PTsA6oabXMcW2vp73j0BJWtw5iXFjtRJd4hBJ3i0A/ZRZRhtNIDt7GRMjtKIs0O1D/l/dcEz7enZvHToq1QFtt4+Jj6rOD7ybKOliDM9/gVPVOr1WuXfbDD9bo5qKnjSACSia/qg0gm6yybz0+R09M1HXquEEmPK2bNbO3KepRZrrIJDr9Ykq3h2BSVC2xsqdm9XccDmWW4mNRqOO9oc2Qe42XGYnLXGppdZxN56fdev5hjWARN155xViGbj9wNoWnHnd6RyYy47rmcPRhzvWJ9EFSkVJQB0yed1I8rp325ddKpamLVNUaoXuVmY6VG26d1IhDSq2nlME+xt/nRWHOBFlG6TtCCjhCFKEQ55IhKEQW7BEjCRCKFACbo4T6U8IkmlW8FmjqNZlRhgtIPaxuCObTsRzBKqOsO6gUaNvpvIa1HMcO2thtLTZtRmwp1AAXMI6dDzEFNiuHK7b6NQ5hpBkei8P4F43q5dX1s8zHQ2pTJhr2/Zw5H7L6S4Z4lo46iKtAyNnA2cx3NrhyPyPJZZcONa4fyMsXn7XlpIv6HceoN1o4bFtdzXf4zLqdURUaHdzuPQ7hc/W4Co6tTC9pvbVIvfms/xWNfzY5e9Oexoi4WFi8wc3afZdrjOGKrR5NNQdCdLh8bH5Ll8ZllRh1OovaJ5tO/sLqlxs9dGHJL5WAeIajf3F0clVxfFdUj9M/IH7LWxeBFT23WFmeUNAlrYIvIkbKs+O+2l+Wtxl1+Iqx3df0Cyajn1XXM9ewVtuDdUfpbc8zyHutKng/DBaPc9fVa244+eufVz98ZTqUQOSjLIV+uyCqlVIrkhdTlV6oVl7llur+ZaSMbdHfY7WV6niBEC1lUxLGW0Fx8rdWoAecjzAdplR0qJIJkeWN+/RW9iJbL00NKka1QYYki/orIcqVZzxanSchLluwOEZagpoa1bkPipgI1QFG/FE7WVclIortIKnVPqUYRKUJGvXQcLcWVsHWFWi7SRYj+L282vHMfTkucUrFGh9ScKfibhcaGtDvDqkXpvteLhrtnfXsuuBXx1gseWOBHz2XfcL/iRiaA/TqamzJpVZe0GbwZDmz2KaS+h0xauQ4W/ErD4qGVCKFX/AEPcNLv9jzAPoYPquwlQMzM+H6VYeZsH/U3yuHuN/deJcR4nSXU5kh76duZa4tiOtivfa9UNaXHYAk+guvnTiPNxSBeD+vULnEzPhGqS5wb/AF+aCeW3VYZ4T5R1cXJZjd3pmf8AmBhneG4TbzERYnl9Fcw+PbUu0yPmCuHqVpmZTYHM3UnS33B2KZcM9npj/Isur47PFBUTCrU87FQdCk+sqzGz1fLKXuFW3CzMXRIM8ldNSTKbFOkLSdMb2yg8q3hGE2m5vCqA/VXsO6I9Cr1TH1cpWMclYhVw4Sp9SzrZzlQqEvRvuo3BdDmp3VCglKExSKkkUJRFApSDoQpIJw5SByrBG1yCYFSUKxaQRuoJRNRLdweYOedLWOc4/wAWjU51rgDmvQeC/wAXH4YNp4kOqUAIBIitT6AaiA9vYmR1tC8xoVCxzXscWuaQ5rmmCHAyCD1XtnDFDB5zRY+sxn5qnasLNcXACaga2Ja7ewsbKq3+rmafjDhDh3ljnlziWCmaXnHl3dfTExefovAsxzA1Hkk7kkz3Mn5lercd/hVUok1cGzxaJlzqX/spn+j/AFN+YXlGLy8tJI2k2NiOoINwR0TUN9IalBzRJaYPOFUeF6/wxWp43ACnV87qbXMIO4ERb4A+wXmeb5W6jUdTd+5pg9xyI7EKsu05Y6m2W18LUoZqC2HWPVZTggU2bVmVjfbVB2MqGrixssllQjYlSeJKjSfkmaVdpVbAQTBJ+Mf2VSjTkT3WhSp2slWxlWKbweRVkAKFrYb7j6FSalm11pz5CjcFO8KBdLloS1AQpIQkoIwLp3BO1OQoAQkQihMgUJ2pISUEiNqhVjDwbH2QWqbpA9FoZJnVTC16dekYfTMjoQbOaeoIkFZ4EBNKhZ9R8GcXU8ww/iN8rgdNRhN2Pifdp3B+4K8s/HLL2UsRRqNptDnseXvFtZBAAMdAJn+rsuM4R4qq4HENq0yY/bUZyqMm7SPmDyK9m4+yqjmWXtrMOsNAq03NNy0iHR7HY82xumiPDuHc3GFrNqtkjZ7ZjUOYB69JXXcb4SniMLTxVA6gyQbX8JxNnDkWukR3XA4uj4TyG6hFvMIPuFucF8QCnUNCsQaFbyv1bNcbavp8AeSpZ9xOOX1XLYilBVchbWa4E06j6Z/iSGnqAYBWQ8KytAnCSQRCanXKtjEGN1QBU7H2UaWlaeGeSdytRtCyycJUuPVbOpZZN8b05pygcp3lV3LpcxpTEJJAqBGN1IULRdSOMoIimRuQEICQlEAnKAJRNKFEFKU7a6Nr1WKkpVIUCy0rsOCeN3YXVQqvd+WqgtdA1eC51jVa3mIs5o333C4suUjXyiXV8S8PvoPGuHU6gDqNZt6VZhFi13XtuuarZdBmV2XAnGzKTfyeNa2pg6hgB4kUXOO99myZkXG6vcafh7+X/VpA1sMRLX2caYO2ojdu0P8Aj3jZ65LMGGrh2VZ1PZ5X8yYtJjawaf8AkuexLOnNdHk7dFTQRapLCORJ/b87e6ysfg9L3NGw8zf9puo/pN82ySmBUtViihFDyja5CQkEF3DvutEVu6yaJVgPVVpUTlDKmqKAtWipQhlIJNSB2NulKJoQlAxKFyOEJCJIFJJOiApEpJEICBTgoEQKJE1ykY9RJwgth0rvfw//ABM/KN/L4qX4bZro1OpAzLdP8mX25d5hedsepd1Wj0/iDgkVWDGZa4VaDg6poFn0y25a0G5j/T+4d1xeds1sZiGXEllQbaXkBzhHSSSP93ZS8GcaVcBVBBJpEjXTk6XDaezhyK9GxGT4bF6quHg4fEj9QCB4WIaLEt/gXNcZ7tB5qt/6vj308ar0ZuNiqbmwtephyxz6Tv3Mc5p9Wkg/RZ9akrKVWlOmhECiElNysNcqrVO16hJVAoiVPWVYq6DoRunQlSDbzQo2oSgaE8JQnQAQmKkKjKBQnSTFQEQhRwlpQO1ydBCcOQGEYfCAJBATnSt/hbjOrgy4N81N8a6Z2JGzmn+Lh1+MrnUxKrodHxTmFKpizWony1QHuBEEVNqgjvAPuVmVhz5FZ5fzV2hUkQphvanVagVmsxVyFAdqlUbCpQoEzgq723VhyjqrQqEhDoRlCEQNjbJ3NTjZGf7okAamhEEyIgXBRlqlcoyhAlMEimChIwnQoggYoIRlAgcFSvqD+IIEDczeL8uqiCSgPKdCE6AXBTYZ6ienw+6C7WE3VOpurp/aqlRALVKAo2KVV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490" name="AutoShape 10" descr="data:image/jpeg;base64,/9j/4AAQSkZJRgABAQAAAQABAAD/2wCEAAkGBhQSERUUEhQUFRQWFBQUFBQUFBQUFBQUFBQVFBQUFRUXHCYeFxkjGRQUHy8gJCcpLCwsFR4xNTAqNSYrLCkBCQoKDgwOFw8PFywcHBwpKSwpLCkpLCwpLCkpKSwpLCksKSwpLCwsLCwpKSwsLCksLCwpKSkpKSwpKSwpLCksLP/AABEIAPkAywMBIgACEQEDEQH/xAAcAAABBQEBAQAAAAAAAAAAAAACAAEDBAUGBwj/xAA4EAABAwIEBAQEBQMEAwAAAAABAAIRAyEEBRIxBkFRYRMicYGRobHBBxQjMkJi0fBScoLhFUPx/8QAGQEBAAMBAQAAAAAAAAAAAAAAAAECAwQF/8QAIhEBAQACAwACAgMBAAAAAAAAAAECEQMhMRJBEyIEYXFR/9oADAMBAAIRAxEAPwDxghMncU0qQnNTQlKIoAeEzWonJSgRTDZIlMCgZG1yBOgmAUb0yYoE0KVpUYUjCiTkomFAUmlAZURUkIYUIC5qMiyeURNlCUMJSnT6EVOypF08JmNRgokmBTAIKanaoqVBwSBUj2qN5V0GhJyEFG4oGchck9PpQMEgn8NNpQJCiDVYo4IuIACGkEJaV2OT8C1aoHlK6bCfhXaXW97rK8kjWcVeVMpFH4UL1qn+HNFm5cfgPhZVKvAVEk6KhjoQJHuLFR+WL/h/t5c5OAu0zTgMsBLDq7AffmuXxWAcwwQrzKVnlhcfVbWCg0p9CQKsoNrUoRhA4qAOjdE0ImmyNt/ZA4Yg0hPUdySbSKhIGhW2ssoWturdNwhKaZjggIUpKicVpFQp4SATuQC5OEikFAebJk8KahRmFFFjLMAajgAF6jwnwc0AOdHcu/yyxeEcjIhwFzygQAvUMqy+20k9rLnzz706sMNTa/gaVOkzcNHZpc4+gAJVkuNQfp03x1cNE/f5K7gcCGm9ytRtEQqSWlsjlDw/UNyY7Az9lVrcNy6Y9Ttfquzc6FWrO5qPhFpyVwWYcKlzTE/GF5vxLkVWm7zDUCdzv8V7tiIIWHmWWsqtIcAQm7ivqWdvn3GYAtOyzHtuvU+I8mFIE6dTOxgt7+nZec42iA4x7LfDP5RzcmHxqo1I7ogEmBaMj6bfBJikI+yTKahOjeGimVYb8kFSneylOjNYi0ImFHKqaZLkBUhCBwWihgUznJwEzkDpApQnYEBhi28hy0veFlUl6HwRlxLddo27+oWeeWo1wx3XccO5OGUwX7wLC3suvwkNb/nwWBSf5RPL7K9RxErCabXdb1DESVcFVYmEff4R6yr7zZRKi4rjnghVcQUqfzUVaqNi4WU7JjpSqWWbUNz0VnF4pvUfHqsqpjQCZO26zyv06Mcap5kwNIm4O89DuCvH+J8AKdZwbtuPRercUY8NY29iAR3leW8QVnOqXaRuASCAY6dU4t/I5pPh2wGlLXKVVt0zQuxwCi3w+iKmhH+eykpuRMSlBKLmi0KE3tDoU7WJgjCK6ZBKicVK8KMtWihBIpgERCBFExqYhGxQlI0xC9V4GqTT0jr9p+q8sIXqH4bmQT6fRZcjbj+3dfl7elz9fsrmHpwJ62CiY6TEWtPorzKfyCz002sYcWSxGLjb/wCxdR03RsqmPpPiw+awy3PG2OMpZhmTtJg3IgALlMwp1Il9drL2BeGkgX3lTZn+Zk06VMeK4WLnNlrdi6Jge5C5XNPz1JgbSfTpEl3iEaTiHG0PfVcJMiYayIjZVk3fWt/WdTaannzqbgJ8Rs/uBDgSSYk+/wAl0WBwz6tJ73NIBIj+oAGfZcrw9w8+viB4rnAHTJ/k8ztJ5m916xSwga3QdogduitcZ9Hz19PF89zk+Iym4E+F/EbEgwye0CVn5viKuj9VpAIBE8uYA6Lp+OMn/L4kVmMcS6RDZ/cLtcNN+UWK47MsxqVB+q1zSf4lznX5EF8kekrXHvWoxzut7rLxDLiOYUYZurmMbDhCiDVvL05rj2ga1StbCIiE8Kdo0aU6djJKm0KNp0qmxUrdkntumEqVKzHlRkoyEK0ZmhIo0xagaVI0JCldGFC0ggJXqHBmIo4VobWqsY90HSS4kWEAwIbvsV5tgTpeD0cD8CF6HwTlWup4tQS7UdM+4dqHdc/Nlp2fx+OZbd3RrvbDgG1GkyHMNiw3BHWy0qePn3bP/XzWFlmasfi/Ao0y0Bup8CGAh0bcif7d1qZlRLXEz5Y95+4/7VMcrpbPj1VplYlSB2oEO+W5t8lSwtWR3tPwRlxCyt7aY47WaWTNphz2lxe/9znnUYGzRaw9FRxVKo6RqDRtufoIn4q/SxRNik43g9JUZSVebl7UcnyttE6y4vebAkABoO+lo/utWpVB6SuXz/PPDB073iNz0ChxfE1HDUmatT6jhZjBLnO535CUm/InLD7rR4tyzxqN9wZDu42+i8qzXAPdJc15cIk3c0wY3G112mL46cKJNSm+nJs14Zfu0gk2G8xuFz+WZ5r1nkXuOk7aTH9p90/bHdJJlJjXKYqnJmFVhamPqai4gR5jty5rKqNXVj45M5qgLeaKYTNcm1K7JK0wjaSVCG9VKyVAd1k4ThkqZtKybNOchOQnc5CHLZgYNUjGpJSmyDcE4CElPyULJGOheocAY8PYDPnYRI6tEXjnbUPgvKdS6TgrH+HiGmY5fH/AseXD5Rvwcnwy/wBewZTlvgvqvbP6jw5p/c0NB8v7dxc3WlmlbWwWube6qZYGO8zS4ahduqWh3Mgcj6K/VYC4gX5rmxl3p18l32goNA9f8hS7oHyDfn9rfdMxymzVRhelpreio5hii0E9lcZUhYmdlxHKBPK5t1VMvGmHvbKy7Ljia+pximwgn+o8h2C6fFZFRc41BTbrIu4C5gQPkFlf+SZh2U2vIa55A9NpJjpKfEcQ13gjDYeq5vJ7w2nq7tDjJB9FMMrcr04ri/JJLntnS0hpEmPWOV1zFCtoda02P2XbZ1m2LLC04c3B1us4x/xN159WrSTyv8Frx7s1WfL+t2kFeQ7uVE4WQ4czqREwIWvjnttis8p6JuieEmNV2SSm2SpnG1uqjpORyq1cbXQpBW7KIbp9Kgc+9qeEVkiVs5ia5KeiaUbQiQlE4oX7ppQKFfyhxDwR1VQNWxkOAc+oGtAJMuuQ0ANElxcdgFXLxfD2PTsA6oabXMcW2vp73j0BJWtw5iXFjtRJd4hBJ3i0A/ZRZRhtNIDt7GRMjtKIs0O1D/l/dcEz7enZvHToq1QFtt4+Jj6rOD7ybKOliDM9/gVPVOr1WuXfbDD9bo5qKnjSACSia/qg0gm6yybz0+R09M1HXquEEmPK2bNbO3KepRZrrIJDr9Ykq3h2BSVC2xsqdm9XccDmWW4mNRqOO9oc2Qe42XGYnLXGppdZxN56fdev5hjWARN155xViGbj9wNoWnHnd6RyYy47rmcPRhzvWJ9EFSkVJQB0yed1I8rp325ddKpamLVNUaoXuVmY6VG26d1IhDSq2nlME+xt/nRWHOBFlG6TtCCjhCFKEQ55IhKEQW7BEjCRCKFACbo4T6U8IkmlW8FmjqNZlRhgtIPaxuCObTsRzBKqOsO6gUaNvpvIa1HMcO2thtLTZtRmwp1AAXMI6dDzEFNiuHK7b6NQ5hpBkei8P4F43q5dX1s8zHQ2pTJhr2/Zw5H7L6S4Z4lo46iKtAyNnA2cx3NrhyPyPJZZcONa4fyMsXn7XlpIv6HceoN1o4bFtdzXf4zLqdURUaHdzuPQ7hc/W4Co6tTC9pvbVIvfms/xWNfzY5e9Oexoi4WFi8wc3afZdrjOGKrR5NNQdCdLh8bH5Ll8ZllRh1OovaJ5tO/sLqlxs9dGHJL5WAeIajf3F0clVxfFdUj9M/IH7LWxeBFT23WFmeUNAlrYIvIkbKs+O+2l+Wtxl1+Iqx3df0Cyajn1XXM9ewVtuDdUfpbc8zyHutKng/DBaPc9fVa244+eufVz98ZTqUQOSjLIV+uyCqlVIrkhdTlV6oVl7llur+ZaSMbdHfY7WV6niBEC1lUxLGW0Fx8rdWoAecjzAdplR0qJIJkeWN+/RW9iJbL00NKka1QYYki/orIcqVZzxanSchLluwOEZagpoa1bkPipgI1QFG/FE7WVclIortIKnVPqUYRKUJGvXQcLcWVsHWFWi7SRYj+L282vHMfTkucUrFGh9ScKfibhcaGtDvDqkXpvteLhrtnfXsuuBXx1gseWOBHz2XfcL/iRiaA/TqamzJpVZe0GbwZDmz2KaS+h0xauQ4W/ErD4qGVCKFX/AEPcNLv9jzAPoYPquwlQMzM+H6VYeZsH/U3yuHuN/deJcR4nSXU5kh76duZa4tiOtivfa9UNaXHYAk+guvnTiPNxSBeD+vULnEzPhGqS5wb/AF+aCeW3VYZ4T5R1cXJZjd3pmf8AmBhneG4TbzERYnl9Fcw+PbUu0yPmCuHqVpmZTYHM3UnS33B2KZcM9npj/Isur47PFBUTCrU87FQdCk+sqzGz1fLKXuFW3CzMXRIM8ldNSTKbFOkLSdMb2yg8q3hGE2m5vCqA/VXsO6I9Cr1TH1cpWMclYhVw4Sp9SzrZzlQqEvRvuo3BdDmp3VCglKExSKkkUJRFApSDoQpIJw5SByrBG1yCYFSUKxaQRuoJRNRLdweYOedLWOc4/wAWjU51rgDmvQeC/wAXH4YNp4kOqUAIBIitT6AaiA9vYmR1tC8xoVCxzXscWuaQ5rmmCHAyCD1XtnDFDB5zRY+sxn5qnasLNcXACaga2Ja7ewsbKq3+rmafjDhDh3ljnlziWCmaXnHl3dfTExefovAsxzA1Hkk7kkz3Mn5lercd/hVUok1cGzxaJlzqX/spn+j/AFN+YXlGLy8tJI2k2NiOoINwR0TUN9IalBzRJaYPOFUeF6/wxWp43ACnV87qbXMIO4ERb4A+wXmeb5W6jUdTd+5pg9xyI7EKsu05Y6m2W18LUoZqC2HWPVZTggU2bVmVjfbVB2MqGrixssllQjYlSeJKjSfkmaVdpVbAQTBJ+Mf2VSjTkT3WhSp2slWxlWKbweRVkAKFrYb7j6FSalm11pz5CjcFO8KBdLloS1AQpIQkoIwLp3BO1OQoAQkQihMgUJ2pISUEiNqhVjDwbH2QWqbpA9FoZJnVTC16dekYfTMjoQbOaeoIkFZ4EBNKhZ9R8GcXU8ww/iN8rgdNRhN2Pifdp3B+4K8s/HLL2UsRRqNptDnseXvFtZBAAMdAJn+rsuM4R4qq4HENq0yY/bUZyqMm7SPmDyK9m4+yqjmWXtrMOsNAq03NNy0iHR7HY82xumiPDuHc3GFrNqtkjZ7ZjUOYB69JXXcb4SniMLTxVA6gyQbX8JxNnDkWukR3XA4uj4TyG6hFvMIPuFucF8QCnUNCsQaFbyv1bNcbavp8AeSpZ9xOOX1XLYilBVchbWa4E06j6Z/iSGnqAYBWQ8KytAnCSQRCanXKtjEGN1QBU7H2UaWlaeGeSdytRtCyycJUuPVbOpZZN8b05pygcp3lV3LpcxpTEJJAqBGN1IULRdSOMoIimRuQEICQlEAnKAJRNKFEFKU7a6Nr1WKkpVIUCy0rsOCeN3YXVQqvd+WqgtdA1eC51jVa3mIs5o333C4suUjXyiXV8S8PvoPGuHU6gDqNZt6VZhFi13XtuuarZdBmV2XAnGzKTfyeNa2pg6hgB4kUXOO99myZkXG6vcafh7+X/VpA1sMRLX2caYO2ojdu0P8Aj3jZ65LMGGrh2VZ1PZ5X8yYtJjawaf8AkuexLOnNdHk7dFTQRapLCORJ/b87e6ysfg9L3NGw8zf9puo/pN82ySmBUtViihFDyja5CQkEF3DvutEVu6yaJVgPVVpUTlDKmqKAtWipQhlIJNSB2NulKJoQlAxKFyOEJCJIFJJOiApEpJEICBTgoEQKJE1ykY9RJwgth0rvfw//ABM/KN/L4qX4bZro1OpAzLdP8mX25d5hedsepd1Wj0/iDgkVWDGZa4VaDg6poFn0y25a0G5j/T+4d1xeds1sZiGXEllQbaXkBzhHSSSP93ZS8GcaVcBVBBJpEjXTk6XDaezhyK9GxGT4bF6quHg4fEj9QCB4WIaLEt/gXNcZ7tB5qt/6vj308ar0ZuNiqbmwtephyxz6Tv3Mc5p9Wkg/RZ9akrKVWlOmhECiElNysNcqrVO16hJVAoiVPWVYq6DoRunQlSDbzQo2oSgaE8JQnQAQmKkKjKBQnSTFQEQhRwlpQO1ydBCcOQGEYfCAJBATnSt/hbjOrgy4N81N8a6Z2JGzmn+Lh1+MrnUxKrodHxTmFKpizWony1QHuBEEVNqgjvAPuVmVhz5FZ5fzV2hUkQphvanVagVmsxVyFAdqlUbCpQoEzgq723VhyjqrQqEhDoRlCEQNjbJ3NTjZGf7okAamhEEyIgXBRlqlcoyhAlMEimChIwnQoggYoIRlAgcFSvqD+IIEDczeL8uqiCSgPKdCE6AXBTYZ6ienw+6C7WE3VOpurp/aqlRALVKAo2KVV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492" name="AutoShape 12" descr="data:image/jpeg;base64,/9j/4AAQSkZJRgABAQAAAQABAAD/2wCEAAkGBhQSERUUEhQUFRQWFBQUFBQUFBQUFBQUFBQVFBQUFRUXHCYeFxkjGRQUHy8gJCcpLCwsFR4xNTAqNSYrLCkBCQoKDgwOFw8PFywcHBwpKSwpLCkpLCwpLCkpKSwpLCksKSwpLCwsLCwpKSwsLCksLCwpKSkpKSwpKSwpLCksLP/AABEIAPkAywMBIgACEQEDEQH/xAAcAAABBQEBAQAAAAAAAAAAAAACAAEDBAUGBwj/xAA4EAABAwIEBAQEBQMEAwAAAAABAAIRAyEEBRIxBkFRYRMicYGRobHBBxQjMkJi0fBScoLhFUPx/8QAGQEBAAMBAQAAAAAAAAAAAAAAAAECAwQF/8QAIhEBAQACAwACAgMBAAAAAAAAAAECEQMhMRJBEyIEYXFR/9oADAMBAAIRAxEAPwDxghMncU0qQnNTQlKIoAeEzWonJSgRTDZIlMCgZG1yBOgmAUb0yYoE0KVpUYUjCiTkomFAUmlAZURUkIYUIC5qMiyeURNlCUMJSnT6EVOypF08JmNRgokmBTAIKanaoqVBwSBUj2qN5V0GhJyEFG4oGchck9PpQMEgn8NNpQJCiDVYo4IuIACGkEJaV2OT8C1aoHlK6bCfhXaXW97rK8kjWcVeVMpFH4UL1qn+HNFm5cfgPhZVKvAVEk6KhjoQJHuLFR+WL/h/t5c5OAu0zTgMsBLDq7AffmuXxWAcwwQrzKVnlhcfVbWCg0p9CQKsoNrUoRhA4qAOjdE0ImmyNt/ZA4Yg0hPUdySbSKhIGhW2ssoWturdNwhKaZjggIUpKicVpFQp4SATuQC5OEikFAebJk8KahRmFFFjLMAajgAF6jwnwc0AOdHcu/yyxeEcjIhwFzygQAvUMqy+20k9rLnzz706sMNTa/gaVOkzcNHZpc4+gAJVkuNQfp03x1cNE/f5K7gcCGm9ytRtEQqSWlsjlDw/UNyY7Az9lVrcNy6Y9Ttfquzc6FWrO5qPhFpyVwWYcKlzTE/GF5vxLkVWm7zDUCdzv8V7tiIIWHmWWsqtIcAQm7ivqWdvn3GYAtOyzHtuvU+I8mFIE6dTOxgt7+nZec42iA4x7LfDP5RzcmHxqo1I7ogEmBaMj6bfBJikI+yTKahOjeGimVYb8kFSneylOjNYi0ImFHKqaZLkBUhCBwWihgUznJwEzkDpApQnYEBhi28hy0veFlUl6HwRlxLddo27+oWeeWo1wx3XccO5OGUwX7wLC3suvwkNb/nwWBSf5RPL7K9RxErCabXdb1DESVcFVYmEff4R6yr7zZRKi4rjnghVcQUqfzUVaqNi4WU7JjpSqWWbUNz0VnF4pvUfHqsqpjQCZO26zyv06Mcap5kwNIm4O89DuCvH+J8AKdZwbtuPRercUY8NY29iAR3leW8QVnOqXaRuASCAY6dU4t/I5pPh2wGlLXKVVt0zQuxwCi3w+iKmhH+eykpuRMSlBKLmi0KE3tDoU7WJgjCK6ZBKicVK8KMtWihBIpgERCBFExqYhGxQlI0xC9V4GqTT0jr9p+q8sIXqH4bmQT6fRZcjbj+3dfl7elz9fsrmHpwJ62CiY6TEWtPorzKfyCz002sYcWSxGLjb/wCxdR03RsqmPpPiw+awy3PG2OMpZhmTtJg3IgALlMwp1Il9drL2BeGkgX3lTZn+Zk06VMeK4WLnNlrdi6Jge5C5XNPz1JgbSfTpEl3iEaTiHG0PfVcJMiYayIjZVk3fWt/WdTaannzqbgJ8Rs/uBDgSSYk+/wAl0WBwz6tJ73NIBIj+oAGfZcrw9w8+viB4rnAHTJ/k8ztJ5m916xSwga3QdogduitcZ9Hz19PF89zk+Iym4E+F/EbEgwye0CVn5viKuj9VpAIBE8uYA6Lp+OMn/L4kVmMcS6RDZ/cLtcNN+UWK47MsxqVB+q1zSf4lznX5EF8kekrXHvWoxzut7rLxDLiOYUYZurmMbDhCiDVvL05rj2ga1StbCIiE8Kdo0aU6djJKm0KNp0qmxUrdkntumEqVKzHlRkoyEK0ZmhIo0xagaVI0JCldGFC0ggJXqHBmIo4VobWqsY90HSS4kWEAwIbvsV5tgTpeD0cD8CF6HwTlWup4tQS7UdM+4dqHdc/Nlp2fx+OZbd3RrvbDgG1GkyHMNiw3BHWy0qePn3bP/XzWFlmasfi/Ao0y0Bup8CGAh0bcif7d1qZlRLXEz5Y95+4/7VMcrpbPj1VplYlSB2oEO+W5t8lSwtWR3tPwRlxCyt7aY47WaWTNphz2lxe/9znnUYGzRaw9FRxVKo6RqDRtufoIn4q/SxRNik43g9JUZSVebl7UcnyttE6y4vebAkABoO+lo/utWpVB6SuXz/PPDB073iNz0ChxfE1HDUmatT6jhZjBLnO535CUm/InLD7rR4tyzxqN9wZDu42+i8qzXAPdJc15cIk3c0wY3G112mL46cKJNSm+nJs14Zfu0gk2G8xuFz+WZ5r1nkXuOk7aTH9p90/bHdJJlJjXKYqnJmFVhamPqai4gR5jty5rKqNXVj45M5qgLeaKYTNcm1K7JK0wjaSVCG9VKyVAd1k4ThkqZtKybNOchOQnc5CHLZgYNUjGpJSmyDcE4CElPyULJGOheocAY8PYDPnYRI6tEXjnbUPgvKdS6TgrH+HiGmY5fH/AseXD5Rvwcnwy/wBewZTlvgvqvbP6jw5p/c0NB8v7dxc3WlmlbWwWube6qZYGO8zS4ahduqWh3Mgcj6K/VYC4gX5rmxl3p18l32goNA9f8hS7oHyDfn9rfdMxymzVRhelpreio5hii0E9lcZUhYmdlxHKBPK5t1VMvGmHvbKy7Ljia+pximwgn+o8h2C6fFZFRc41BTbrIu4C5gQPkFlf+SZh2U2vIa55A9NpJjpKfEcQ13gjDYeq5vJ7w2nq7tDjJB9FMMrcr04ri/JJLntnS0hpEmPWOV1zFCtoda02P2XbZ1m2LLC04c3B1us4x/xN159WrSTyv8Frx7s1WfL+t2kFeQ7uVE4WQ4czqREwIWvjnttis8p6JuieEmNV2SSm2SpnG1uqjpORyq1cbXQpBW7KIbp9Kgc+9qeEVkiVs5ia5KeiaUbQiQlE4oX7ppQKFfyhxDwR1VQNWxkOAc+oGtAJMuuQ0ANElxcdgFXLxfD2PTsA6oabXMcW2vp73j0BJWtw5iXFjtRJd4hBJ3i0A/ZRZRhtNIDt7GRMjtKIs0O1D/l/dcEz7enZvHToq1QFtt4+Jj6rOD7ybKOliDM9/gVPVOr1WuXfbDD9bo5qKnjSACSia/qg0gm6yybz0+R09M1HXquEEmPK2bNbO3KepRZrrIJDr9Ykq3h2BSVC2xsqdm9XccDmWW4mNRqOO9oc2Qe42XGYnLXGppdZxN56fdev5hjWARN155xViGbj9wNoWnHnd6RyYy47rmcPRhzvWJ9EFSkVJQB0yed1I8rp325ddKpamLVNUaoXuVmY6VG26d1IhDSq2nlME+xt/nRWHOBFlG6TtCCjhCFKEQ55IhKEQW7BEjCRCKFACbo4T6U8IkmlW8FmjqNZlRhgtIPaxuCObTsRzBKqOsO6gUaNvpvIa1HMcO2thtLTZtRmwp1AAXMI6dDzEFNiuHK7b6NQ5hpBkei8P4F43q5dX1s8zHQ2pTJhr2/Zw5H7L6S4Z4lo46iKtAyNnA2cx3NrhyPyPJZZcONa4fyMsXn7XlpIv6HceoN1o4bFtdzXf4zLqdURUaHdzuPQ7hc/W4Co6tTC9pvbVIvfms/xWNfzY5e9Oexoi4WFi8wc3afZdrjOGKrR5NNQdCdLh8bH5Ll8ZllRh1OovaJ5tO/sLqlxs9dGHJL5WAeIajf3F0clVxfFdUj9M/IH7LWxeBFT23WFmeUNAlrYIvIkbKs+O+2l+Wtxl1+Iqx3df0Cyajn1XXM9ewVtuDdUfpbc8zyHutKng/DBaPc9fVa244+eufVz98ZTqUQOSjLIV+uyCqlVIrkhdTlV6oVl7llur+ZaSMbdHfY7WV6niBEC1lUxLGW0Fx8rdWoAecjzAdplR0qJIJkeWN+/RW9iJbL00NKka1QYYki/orIcqVZzxanSchLluwOEZagpoa1bkPipgI1QFG/FE7WVclIortIKnVPqUYRKUJGvXQcLcWVsHWFWi7SRYj+L282vHMfTkucUrFGh9ScKfibhcaGtDvDqkXpvteLhrtnfXsuuBXx1gseWOBHz2XfcL/iRiaA/TqamzJpVZe0GbwZDmz2KaS+h0xauQ4W/ErD4qGVCKFX/AEPcNLv9jzAPoYPquwlQMzM+H6VYeZsH/U3yuHuN/deJcR4nSXU5kh76duZa4tiOtivfa9UNaXHYAk+guvnTiPNxSBeD+vULnEzPhGqS5wb/AF+aCeW3VYZ4T5R1cXJZjd3pmf8AmBhneG4TbzERYnl9Fcw+PbUu0yPmCuHqVpmZTYHM3UnS33B2KZcM9npj/Isur47PFBUTCrU87FQdCk+sqzGz1fLKXuFW3CzMXRIM8ldNSTKbFOkLSdMb2yg8q3hGE2m5vCqA/VXsO6I9Cr1TH1cpWMclYhVw4Sp9SzrZzlQqEvRvuo3BdDmp3VCglKExSKkkUJRFApSDoQpIJw5SByrBG1yCYFSUKxaQRuoJRNRLdweYOedLWOc4/wAWjU51rgDmvQeC/wAXH4YNp4kOqUAIBIitT6AaiA9vYmR1tC8xoVCxzXscWuaQ5rmmCHAyCD1XtnDFDB5zRY+sxn5qnasLNcXACaga2Ja7ewsbKq3+rmafjDhDh3ljnlziWCmaXnHl3dfTExefovAsxzA1Hkk7kkz3Mn5lercd/hVUok1cGzxaJlzqX/spn+j/AFN+YXlGLy8tJI2k2NiOoINwR0TUN9IalBzRJaYPOFUeF6/wxWp43ACnV87qbXMIO4ERb4A+wXmeb5W6jUdTd+5pg9xyI7EKsu05Y6m2W18LUoZqC2HWPVZTggU2bVmVjfbVB2MqGrixssllQjYlSeJKjSfkmaVdpVbAQTBJ+Mf2VSjTkT3WhSp2slWxlWKbweRVkAKFrYb7j6FSalm11pz5CjcFO8KBdLloS1AQpIQkoIwLp3BO1OQoAQkQihMgUJ2pISUEiNqhVjDwbH2QWqbpA9FoZJnVTC16dekYfTMjoQbOaeoIkFZ4EBNKhZ9R8GcXU8ww/iN8rgdNRhN2Pifdp3B+4K8s/HLL2UsRRqNptDnseXvFtZBAAMdAJn+rsuM4R4qq4HENq0yY/bUZyqMm7SPmDyK9m4+yqjmWXtrMOsNAq03NNy0iHR7HY82xumiPDuHc3GFrNqtkjZ7ZjUOYB69JXXcb4SniMLTxVA6gyQbX8JxNnDkWukR3XA4uj4TyG6hFvMIPuFucF8QCnUNCsQaFbyv1bNcbavp8AeSpZ9xOOX1XLYilBVchbWa4E06j6Z/iSGnqAYBWQ8KytAnCSQRCanXKtjEGN1QBU7H2UaWlaeGeSdytRtCyycJUuPVbOpZZN8b05pygcp3lV3LpcxpTEJJAqBGN1IULRdSOMoIimRuQEICQlEAnKAJRNKFEFKU7a6Nr1WKkpVIUCy0rsOCeN3YXVQqvd+WqgtdA1eC51jVa3mIs5o333C4suUjXyiXV8S8PvoPGuHU6gDqNZt6VZhFi13XtuuarZdBmV2XAnGzKTfyeNa2pg6hgB4kUXOO99myZkXG6vcafh7+X/VpA1sMRLX2caYO2ojdu0P8Aj3jZ65LMGGrh2VZ1PZ5X8yYtJjawaf8AkuexLOnNdHk7dFTQRapLCORJ/b87e6ysfg9L3NGw8zf9puo/pN82ySmBUtViihFDyja5CQkEF3DvutEVu6yaJVgPVVpUTlDKmqKAtWipQhlIJNSB2NulKJoQlAxKFyOEJCJIFJJOiApEpJEICBTgoEQKJE1ykY9RJwgth0rvfw//ABM/KN/L4qX4bZro1OpAzLdP8mX25d5hedsepd1Wj0/iDgkVWDGZa4VaDg6poFn0y25a0G5j/T+4d1xeds1sZiGXEllQbaXkBzhHSSSP93ZS8GcaVcBVBBJpEjXTk6XDaezhyK9GxGT4bF6quHg4fEj9QCB4WIaLEt/gXNcZ7tB5qt/6vj308ar0ZuNiqbmwtephyxz6Tv3Mc5p9Wkg/RZ9akrKVWlOmhECiElNysNcqrVO16hJVAoiVPWVYq6DoRunQlSDbzQo2oSgaE8JQnQAQmKkKjKBQnSTFQEQhRwlpQO1ydBCcOQGEYfCAJBATnSt/hbjOrgy4N81N8a6Z2JGzmn+Lh1+MrnUxKrodHxTmFKpizWony1QHuBEEVNqgjvAPuVmVhz5FZ5fzV2hUkQphvanVagVmsxVyFAdqlUbCpQoEzgq723VhyjqrQqEhDoRlCEQNjbJ3NTjZGf7okAamhEEyIgXBRlqlcoyhAlMEimChIwnQoggYoIRlAgcFSvqD+IIEDczeL8uqiCSgPKdCE6AXBTYZ6ienw+6C7WE3VOpurp/aqlRALVKAo2KVV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1" name="Kép 10" descr="weker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3929066"/>
            <a:ext cx="1933575" cy="2371725"/>
          </a:xfrm>
          <a:prstGeom prst="rect">
            <a:avLst/>
          </a:prstGeom>
        </p:spPr>
      </p:pic>
      <p:pic>
        <p:nvPicPr>
          <p:cNvPr id="20494" name="Picture 14" descr="http://www.mult-kor.hu/attachments/11824/tisza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857628"/>
            <a:ext cx="1905000" cy="2647951"/>
          </a:xfrm>
          <a:prstGeom prst="rect">
            <a:avLst/>
          </a:prstGeom>
          <a:noFill/>
        </p:spPr>
      </p:pic>
      <p:pic>
        <p:nvPicPr>
          <p:cNvPr id="20496" name="Picture 16" descr="http://upload.wikimedia.org/wikipedia/commons/thumb/5/5d/Teleki_L%C3%A1szl%C3%B32.jpg/180px-Teleki_L%C3%A1szl%C3%B3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1285860"/>
            <a:ext cx="1500198" cy="2141950"/>
          </a:xfrm>
          <a:prstGeom prst="rect">
            <a:avLst/>
          </a:prstGeom>
          <a:noFill/>
        </p:spPr>
      </p:pic>
      <p:sp>
        <p:nvSpPr>
          <p:cNvPr id="15" name="Szövegdoboz 14"/>
          <p:cNvSpPr txBox="1"/>
          <p:nvPr/>
        </p:nvSpPr>
        <p:spPr>
          <a:xfrm>
            <a:off x="0" y="348829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Gr. Andrássy Gyula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857356" y="1202280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Gr. Teleki László</a:t>
            </a:r>
            <a:endParaRPr lang="hu-HU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071934" y="3357562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Deák Ferenc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07182" y="6488692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Gr. Tisza Kálmán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2428860" y="6286520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Wekerle Sándor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786446" y="1333577"/>
            <a:ext cx="3143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hu-HU" sz="2400" dirty="0" smtClean="0"/>
              <a:t>A „haza bölcse”, a Húsvéti cikk szerzője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Az első közös miniszterelnök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A határozati párt vezetője 1861-ben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Az első polgári származású miniszterelnök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Miniszterelnök 1875-1890 között</a:t>
            </a:r>
            <a:endParaRPr lang="hu-HU" sz="2400" dirty="0"/>
          </a:p>
        </p:txBody>
      </p:sp>
      <p:sp>
        <p:nvSpPr>
          <p:cNvPr id="22" name="Téglalap 21"/>
          <p:cNvSpPr/>
          <p:nvPr/>
        </p:nvSpPr>
        <p:spPr>
          <a:xfrm>
            <a:off x="214283" y="1142984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3214678" y="2571744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4071934" y="1285860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214282" y="3786190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2428860" y="3929066"/>
            <a:ext cx="428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6. Rendszerezze a pártokat!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358082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4000496" y="4714884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285720" y="4500570"/>
            <a:ext cx="27398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Szabadelvű Párt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357158" y="5000636"/>
            <a:ext cx="17540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Deák Párt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214282" y="5500702"/>
            <a:ext cx="28648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Konzervatív Párt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500328" y="5000636"/>
            <a:ext cx="26436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Határozati Párt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2786050" y="5929330"/>
            <a:ext cx="21162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Felirati Párt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285720" y="5929330"/>
            <a:ext cx="16353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Balközép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5286380" y="6215082"/>
            <a:ext cx="16690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Szélsőbal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0" y="6396335"/>
            <a:ext cx="3358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Nemzeti Munkapárt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3929058" y="5500702"/>
            <a:ext cx="3127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Függetlenségi Párt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23" name="Diagram 22"/>
          <p:cNvGraphicFramePr/>
          <p:nvPr/>
        </p:nvGraphicFramePr>
        <p:xfrm>
          <a:off x="500034" y="1285860"/>
          <a:ext cx="821537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4" name="Egyenes összekötő 23"/>
          <p:cNvCxnSpPr/>
          <p:nvPr/>
        </p:nvCxnSpPr>
        <p:spPr>
          <a:xfrm rot="10800000" flipV="1">
            <a:off x="4357686" y="3214686"/>
            <a:ext cx="171451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rot="10800000" flipV="1">
            <a:off x="2786050" y="3286124"/>
            <a:ext cx="178595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Válaszoljon a kérdésekre!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8434" name="Picture 2" descr="http://www.ofi.hu/site/upload/2009/06/2005tapasztalatok-Tortenelem-M-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28802"/>
            <a:ext cx="5143504" cy="3309107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5286380" y="1857364"/>
            <a:ext cx="35004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Ki alkotta a magyar társadalom többségét?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Mit jelent a középosztály, kik tartoztak hozzá?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Kik voltak a középosztály tehetős tagjai?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Milyen gazdasági ág túlsúlya jellemző a társadalomban is?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8. A dualista állam berendezkedése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822804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4" name="Kép 3" descr="Kiegyezés_utáni_Cim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1428736"/>
            <a:ext cx="2214578" cy="1772645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1214414" y="3428976"/>
          <a:ext cx="6096000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534</TotalTime>
  <Words>985</Words>
  <Application>Microsoft Office PowerPoint</Application>
  <PresentationFormat>Diavetítés a képernyőre (4:3 oldalarány)</PresentationFormat>
  <Paragraphs>294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1" baseType="lpstr">
      <vt:lpstr>Arial</vt:lpstr>
      <vt:lpstr>Georgia</vt:lpstr>
      <vt:lpstr>Times New Roman</vt:lpstr>
      <vt:lpstr>Trebuchet MS</vt:lpstr>
      <vt:lpstr>Wingdings 2</vt:lpstr>
      <vt:lpstr>Urbánus</vt:lpstr>
      <vt:lpstr>7. évfolyam – 2. téma </vt:lpstr>
      <vt:lpstr>1 Egészítse ki a vértanúk neveit!</vt:lpstr>
      <vt:lpstr>2. Csoportosítsa! </vt:lpstr>
      <vt:lpstr>3. Melyik fogalomra ismer?</vt:lpstr>
      <vt:lpstr>4. Rendszerezze a személyeket!</vt:lpstr>
      <vt:lpstr>5. Ki ő?</vt:lpstr>
      <vt:lpstr>6. Rendszerezze a pártokat!</vt:lpstr>
      <vt:lpstr>7. Válaszoljon a kérdésekre!</vt:lpstr>
      <vt:lpstr>8. A dualista állam berendezkedése</vt:lpstr>
      <vt:lpstr>9. Mikor történt? Rendszerezze!</vt:lpstr>
      <vt:lpstr>10. A dualizmus nagy építkezései!</vt:lpstr>
      <vt:lpstr>11. Helyezze helyes sorrendbe!</vt:lpstr>
      <vt:lpstr>12. Párosítsa az eseményeket és az évszámokat Napóleon életével kapcsolatban!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</dc:title>
  <dc:creator>TVT</dc:creator>
  <cp:lastModifiedBy>Maczko András</cp:lastModifiedBy>
  <cp:revision>64</cp:revision>
  <dcterms:created xsi:type="dcterms:W3CDTF">2012-11-14T06:30:43Z</dcterms:created>
  <dcterms:modified xsi:type="dcterms:W3CDTF">2022-04-01T08:59:20Z</dcterms:modified>
</cp:coreProperties>
</file>